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6"/>
  </p:notesMasterIdLst>
  <p:sldIdLst>
    <p:sldId id="264" r:id="rId5"/>
  </p:sldIdLst>
  <p:sldSz cx="32918400" cy="21945600"/>
  <p:notesSz cx="6858000" cy="9144000"/>
  <p:embeddedFontLst>
    <p:embeddedFont>
      <p:font typeface="Domine" panose="020B0604020202020204" charset="0"/>
      <p:regular r:id="rId7"/>
    </p:embeddedFont>
    <p:embeddedFont>
      <p:font typeface="Montserrat Extra Bold" panose="020B0604020202020204" charset="0"/>
      <p:bold r:id="rId8"/>
    </p:embeddedFont>
    <p:embeddedFont>
      <p:font typeface="Montserrat Light" panose="00000400000000000000" pitchFamily="2" charset="0"/>
      <p:regular r:id="rId9"/>
      <p:italic r:id="rId10"/>
    </p:embeddedFont>
  </p:embeddedFontLst>
  <p:custDataLst>
    <p:tags r:id="rId11"/>
  </p:custDataLst>
  <p:defaultTextStyle>
    <a:defPPr>
      <a:defRPr lang="en-US"/>
    </a:defPPr>
    <a:lvl1pPr marL="0" algn="l" defTabSz="3132837" rtl="0" eaLnBrk="1" latinLnBrk="0" hangingPunct="1">
      <a:defRPr sz="6209" kern="1200">
        <a:solidFill>
          <a:schemeClr val="tx1"/>
        </a:solidFill>
        <a:latin typeface="+mn-lt"/>
        <a:ea typeface="+mn-ea"/>
        <a:cs typeface="+mn-cs"/>
      </a:defRPr>
    </a:lvl1pPr>
    <a:lvl2pPr marL="1566419" algn="l" defTabSz="3132837" rtl="0" eaLnBrk="1" latinLnBrk="0" hangingPunct="1">
      <a:defRPr sz="6209" kern="1200">
        <a:solidFill>
          <a:schemeClr val="tx1"/>
        </a:solidFill>
        <a:latin typeface="+mn-lt"/>
        <a:ea typeface="+mn-ea"/>
        <a:cs typeface="+mn-cs"/>
      </a:defRPr>
    </a:lvl2pPr>
    <a:lvl3pPr marL="3132837" algn="l" defTabSz="3132837" rtl="0" eaLnBrk="1" latinLnBrk="0" hangingPunct="1">
      <a:defRPr sz="6209" kern="1200">
        <a:solidFill>
          <a:schemeClr val="tx1"/>
        </a:solidFill>
        <a:latin typeface="+mn-lt"/>
        <a:ea typeface="+mn-ea"/>
        <a:cs typeface="+mn-cs"/>
      </a:defRPr>
    </a:lvl3pPr>
    <a:lvl4pPr marL="4699258" algn="l" defTabSz="3132837" rtl="0" eaLnBrk="1" latinLnBrk="0" hangingPunct="1">
      <a:defRPr sz="6209" kern="1200">
        <a:solidFill>
          <a:schemeClr val="tx1"/>
        </a:solidFill>
        <a:latin typeface="+mn-lt"/>
        <a:ea typeface="+mn-ea"/>
        <a:cs typeface="+mn-cs"/>
      </a:defRPr>
    </a:lvl4pPr>
    <a:lvl5pPr marL="6265677" algn="l" defTabSz="3132837" rtl="0" eaLnBrk="1" latinLnBrk="0" hangingPunct="1">
      <a:defRPr sz="6209" kern="1200">
        <a:solidFill>
          <a:schemeClr val="tx1"/>
        </a:solidFill>
        <a:latin typeface="+mn-lt"/>
        <a:ea typeface="+mn-ea"/>
        <a:cs typeface="+mn-cs"/>
      </a:defRPr>
    </a:lvl5pPr>
    <a:lvl6pPr marL="7832096" algn="l" defTabSz="3132837" rtl="0" eaLnBrk="1" latinLnBrk="0" hangingPunct="1">
      <a:defRPr sz="6209" kern="1200">
        <a:solidFill>
          <a:schemeClr val="tx1"/>
        </a:solidFill>
        <a:latin typeface="+mn-lt"/>
        <a:ea typeface="+mn-ea"/>
        <a:cs typeface="+mn-cs"/>
      </a:defRPr>
    </a:lvl6pPr>
    <a:lvl7pPr marL="9398515" algn="l" defTabSz="3132837" rtl="0" eaLnBrk="1" latinLnBrk="0" hangingPunct="1">
      <a:defRPr sz="6209" kern="1200">
        <a:solidFill>
          <a:schemeClr val="tx1"/>
        </a:solidFill>
        <a:latin typeface="+mn-lt"/>
        <a:ea typeface="+mn-ea"/>
        <a:cs typeface="+mn-cs"/>
      </a:defRPr>
    </a:lvl7pPr>
    <a:lvl8pPr marL="10964932" algn="l" defTabSz="3132837" rtl="0" eaLnBrk="1" latinLnBrk="0" hangingPunct="1">
      <a:defRPr sz="6209" kern="1200">
        <a:solidFill>
          <a:schemeClr val="tx1"/>
        </a:solidFill>
        <a:latin typeface="+mn-lt"/>
        <a:ea typeface="+mn-ea"/>
        <a:cs typeface="+mn-cs"/>
      </a:defRPr>
    </a:lvl8pPr>
    <a:lvl9pPr marL="12531353" algn="l" defTabSz="3132837" rtl="0" eaLnBrk="1" latinLnBrk="0" hangingPunct="1">
      <a:defRPr sz="62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776" userDrawn="1">
          <p15:clr>
            <a:srgbClr val="A4A3A4"/>
          </p15:clr>
        </p15:guide>
        <p15:guide id="3" orient="horz" pos="6912" userDrawn="1">
          <p15:clr>
            <a:srgbClr val="A4A3A4"/>
          </p15:clr>
        </p15:guide>
        <p15:guide id="4"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78EB9-DF76-4A28-8620-F490A47D7E23}" v="98" dt="2024-06-13T00:48:25.126"/>
    <p1510:client id="{8624EA55-68C3-43AB-8BB9-BF595DE10696}" v="5" dt="2024-06-12T13:55:03.462"/>
    <p1510:client id="{C725E27C-4A2A-4BE0-B3AF-0B4645A99BF1}" v="178" dt="2024-06-12T19:07:42.108"/>
    <p1510:client id="{D46407D5-2D90-B3E9-9B89-A5548818C850}" v="11" dt="2024-06-12T18:52:27.050"/>
    <p1510:client id="{FA9CC1CF-4BC0-7E1E-049D-88409818A336}" v="1352" dt="2024-06-12T06:32:19.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5" autoAdjust="0"/>
    <p:restoredTop sz="95331" autoAdjust="0"/>
  </p:normalViewPr>
  <p:slideViewPr>
    <p:cSldViewPr snapToGrid="0">
      <p:cViewPr>
        <p:scale>
          <a:sx n="70" d="100"/>
          <a:sy n="70" d="100"/>
        </p:scale>
        <p:origin x="1464" y="-3006"/>
      </p:cViewPr>
      <p:guideLst>
        <p:guide orient="horz" pos="4608"/>
        <p:guide pos="7776"/>
        <p:guide orient="horz" pos="6912"/>
        <p:guide pos="1036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ell, Tyshawn" userId="S::tferre3@emory.edu::e5a2fe96-42c0-4940-807a-204c4cd6cf8d" providerId="AD" clId="Web-{FA9CC1CF-4BC0-7E1E-049D-88409818A336}"/>
    <pc:docChg chg="addSld modSld">
      <pc:chgData name="Ferrell, Tyshawn" userId="S::tferre3@emory.edu::e5a2fe96-42c0-4940-807a-204c4cd6cf8d" providerId="AD" clId="Web-{FA9CC1CF-4BC0-7E1E-049D-88409818A336}" dt="2024-06-12T06:32:18.451" v="742" actId="20577"/>
      <pc:docMkLst>
        <pc:docMk/>
      </pc:docMkLst>
      <pc:sldChg chg="modSp">
        <pc:chgData name="Ferrell, Tyshawn" userId="S::tferre3@emory.edu::e5a2fe96-42c0-4940-807a-204c4cd6cf8d" providerId="AD" clId="Web-{FA9CC1CF-4BC0-7E1E-049D-88409818A336}" dt="2024-06-12T06:06:09.477" v="0" actId="1076"/>
        <pc:sldMkLst>
          <pc:docMk/>
          <pc:sldMk cId="4128123355" sldId="263"/>
        </pc:sldMkLst>
        <pc:spChg chg="mod">
          <ac:chgData name="Ferrell, Tyshawn" userId="S::tferre3@emory.edu::e5a2fe96-42c0-4940-807a-204c4cd6cf8d" providerId="AD" clId="Web-{FA9CC1CF-4BC0-7E1E-049D-88409818A336}" dt="2024-06-12T06:06:09.477" v="0" actId="1076"/>
          <ac:spMkLst>
            <pc:docMk/>
            <pc:sldMk cId="4128123355" sldId="263"/>
            <ac:spMk id="43" creationId="{00000000-0000-0000-0000-000000000000}"/>
          </ac:spMkLst>
        </pc:spChg>
      </pc:sldChg>
      <pc:sldChg chg="addSp delSp modSp add replId">
        <pc:chgData name="Ferrell, Tyshawn" userId="S::tferre3@emory.edu::e5a2fe96-42c0-4940-807a-204c4cd6cf8d" providerId="AD" clId="Web-{FA9CC1CF-4BC0-7E1E-049D-88409818A336}" dt="2024-06-12T06:32:18.451" v="742" actId="20577"/>
        <pc:sldMkLst>
          <pc:docMk/>
          <pc:sldMk cId="4140160278" sldId="264"/>
        </pc:sldMkLst>
        <pc:spChg chg="del mod">
          <ac:chgData name="Ferrell, Tyshawn" userId="S::tferre3@emory.edu::e5a2fe96-42c0-4940-807a-204c4cd6cf8d" providerId="AD" clId="Web-{FA9CC1CF-4BC0-7E1E-049D-88409818A336}" dt="2024-06-12T06:13:55.925" v="36"/>
          <ac:spMkLst>
            <pc:docMk/>
            <pc:sldMk cId="4140160278" sldId="264"/>
            <ac:spMk id="5" creationId="{5D21E100-2911-7049-3838-C61B9B4F46F3}"/>
          </ac:spMkLst>
        </pc:spChg>
        <pc:spChg chg="add mod">
          <ac:chgData name="Ferrell, Tyshawn" userId="S::tferre3@emory.edu::e5a2fe96-42c0-4940-807a-204c4cd6cf8d" providerId="AD" clId="Web-{FA9CC1CF-4BC0-7E1E-049D-88409818A336}" dt="2024-06-12T06:23:29.343" v="259" actId="20577"/>
          <ac:spMkLst>
            <pc:docMk/>
            <pc:sldMk cId="4140160278" sldId="264"/>
            <ac:spMk id="5" creationId="{EA58AB30-135E-BFCE-E6EE-0940BA1323D1}"/>
          </ac:spMkLst>
        </pc:spChg>
        <pc:spChg chg="add mod">
          <ac:chgData name="Ferrell, Tyshawn" userId="S::tferre3@emory.edu::e5a2fe96-42c0-4940-807a-204c4cd6cf8d" providerId="AD" clId="Web-{FA9CC1CF-4BC0-7E1E-049D-88409818A336}" dt="2024-06-12T06:32:18.451" v="742" actId="20577"/>
          <ac:spMkLst>
            <pc:docMk/>
            <pc:sldMk cId="4140160278" sldId="264"/>
            <ac:spMk id="11" creationId="{4D57D253-EA42-E5C4-BE53-2D5280E063DF}"/>
          </ac:spMkLst>
        </pc:spChg>
        <pc:spChg chg="mod">
          <ac:chgData name="Ferrell, Tyshawn" userId="S::tferre3@emory.edu::e5a2fe96-42c0-4940-807a-204c4cd6cf8d" providerId="AD" clId="Web-{FA9CC1CF-4BC0-7E1E-049D-88409818A336}" dt="2024-06-12T06:19:50.040" v="85" actId="1076"/>
          <ac:spMkLst>
            <pc:docMk/>
            <pc:sldMk cId="4140160278" sldId="264"/>
            <ac:spMk id="15" creationId="{C8648827-B9A1-F3A1-F15C-83EE99C21DF7}"/>
          </ac:spMkLst>
        </pc:spChg>
        <pc:spChg chg="mod">
          <ac:chgData name="Ferrell, Tyshawn" userId="S::tferre3@emory.edu::e5a2fe96-42c0-4940-807a-204c4cd6cf8d" providerId="AD" clId="Web-{FA9CC1CF-4BC0-7E1E-049D-88409818A336}" dt="2024-06-12T06:19:00.210" v="79" actId="1076"/>
          <ac:spMkLst>
            <pc:docMk/>
            <pc:sldMk cId="4140160278" sldId="264"/>
            <ac:spMk id="18" creationId="{3E431330-ABE7-37F0-B8AA-A146D7C84DD5}"/>
          </ac:spMkLst>
        </pc:spChg>
        <pc:spChg chg="mod">
          <ac:chgData name="Ferrell, Tyshawn" userId="S::tferre3@emory.edu::e5a2fe96-42c0-4940-807a-204c4cd6cf8d" providerId="AD" clId="Web-{FA9CC1CF-4BC0-7E1E-049D-88409818A336}" dt="2024-06-12T06:19:56.087" v="86" actId="1076"/>
          <ac:spMkLst>
            <pc:docMk/>
            <pc:sldMk cId="4140160278" sldId="264"/>
            <ac:spMk id="20" creationId="{542F6A0E-7812-AF79-B6B5-BC79E4FBC7A2}"/>
          </ac:spMkLst>
        </pc:spChg>
        <pc:spChg chg="mod">
          <ac:chgData name="Ferrell, Tyshawn" userId="S::tferre3@emory.edu::e5a2fe96-42c0-4940-807a-204c4cd6cf8d" providerId="AD" clId="Web-{FA9CC1CF-4BC0-7E1E-049D-88409818A336}" dt="2024-06-12T06:12:22.235" v="23" actId="1076"/>
          <ac:spMkLst>
            <pc:docMk/>
            <pc:sldMk cId="4140160278" sldId="264"/>
            <ac:spMk id="22" creationId="{620DEC8A-623C-A28F-0627-A79E01BD1C99}"/>
          </ac:spMkLst>
        </pc:spChg>
        <pc:spChg chg="mod">
          <ac:chgData name="Ferrell, Tyshawn" userId="S::tferre3@emory.edu::e5a2fe96-42c0-4940-807a-204c4cd6cf8d" providerId="AD" clId="Web-{FA9CC1CF-4BC0-7E1E-049D-88409818A336}" dt="2024-06-12T06:20:33.213" v="92" actId="1076"/>
          <ac:spMkLst>
            <pc:docMk/>
            <pc:sldMk cId="4140160278" sldId="264"/>
            <ac:spMk id="23" creationId="{EA3F0151-CF5E-C80A-B8E9-DA4B7A2AAD1E}"/>
          </ac:spMkLst>
        </pc:spChg>
        <pc:spChg chg="mod">
          <ac:chgData name="Ferrell, Tyshawn" userId="S::tferre3@emory.edu::e5a2fe96-42c0-4940-807a-204c4cd6cf8d" providerId="AD" clId="Web-{FA9CC1CF-4BC0-7E1E-049D-88409818A336}" dt="2024-06-12T06:20:22.900" v="89" actId="1076"/>
          <ac:spMkLst>
            <pc:docMk/>
            <pc:sldMk cId="4140160278" sldId="264"/>
            <ac:spMk id="25" creationId="{082BB563-BAC5-56FA-B257-E3DB07F5944C}"/>
          </ac:spMkLst>
        </pc:spChg>
        <pc:spChg chg="mod">
          <ac:chgData name="Ferrell, Tyshawn" userId="S::tferre3@emory.edu::e5a2fe96-42c0-4940-807a-204c4cd6cf8d" providerId="AD" clId="Web-{FA9CC1CF-4BC0-7E1E-049D-88409818A336}" dt="2024-06-12T06:20:10.978" v="88" actId="1076"/>
          <ac:spMkLst>
            <pc:docMk/>
            <pc:sldMk cId="4140160278" sldId="264"/>
            <ac:spMk id="28" creationId="{3B851BCF-CDAA-1CA0-B67F-066173E7F40D}"/>
          </ac:spMkLst>
        </pc:spChg>
        <pc:spChg chg="add del mod">
          <ac:chgData name="Ferrell, Tyshawn" userId="S::tferre3@emory.edu::e5a2fe96-42c0-4940-807a-204c4cd6cf8d" providerId="AD" clId="Web-{FA9CC1CF-4BC0-7E1E-049D-88409818A336}" dt="2024-06-12T06:14:27.004" v="41"/>
          <ac:spMkLst>
            <pc:docMk/>
            <pc:sldMk cId="4140160278" sldId="264"/>
            <ac:spMk id="31" creationId="{9FC4BA83-28D0-F83F-6D1D-9E1A464A8986}"/>
          </ac:spMkLst>
        </pc:spChg>
        <pc:spChg chg="add mod">
          <ac:chgData name="Ferrell, Tyshawn" userId="S::tferre3@emory.edu::e5a2fe96-42c0-4940-807a-204c4cd6cf8d" providerId="AD" clId="Web-{FA9CC1CF-4BC0-7E1E-049D-88409818A336}" dt="2024-06-12T06:15:00.192" v="45" actId="14100"/>
          <ac:spMkLst>
            <pc:docMk/>
            <pc:sldMk cId="4140160278" sldId="264"/>
            <ac:spMk id="32" creationId="{4671AE98-3B27-A08F-FE02-D2E468CDD0AA}"/>
          </ac:spMkLst>
        </pc:spChg>
        <pc:spChg chg="mod">
          <ac:chgData name="Ferrell, Tyshawn" userId="S::tferre3@emory.edu::e5a2fe96-42c0-4940-807a-204c4cd6cf8d" providerId="AD" clId="Web-{FA9CC1CF-4BC0-7E1E-049D-88409818A336}" dt="2024-06-12T06:19:43.696" v="84" actId="1076"/>
          <ac:spMkLst>
            <pc:docMk/>
            <pc:sldMk cId="4140160278" sldId="264"/>
            <ac:spMk id="40" creationId="{00000000-0000-0000-0000-000000000000}"/>
          </ac:spMkLst>
        </pc:spChg>
        <pc:spChg chg="mod">
          <ac:chgData name="Ferrell, Tyshawn" userId="S::tferre3@emory.edu::e5a2fe96-42c0-4940-807a-204c4cd6cf8d" providerId="AD" clId="Web-{FA9CC1CF-4BC0-7E1E-049D-88409818A336}" dt="2024-06-12T06:19:36.602" v="83" actId="1076"/>
          <ac:spMkLst>
            <pc:docMk/>
            <pc:sldMk cId="4140160278" sldId="264"/>
            <ac:spMk id="41" creationId="{00000000-0000-0000-0000-000000000000}"/>
          </ac:spMkLst>
        </pc:spChg>
        <pc:grpChg chg="mod">
          <ac:chgData name="Ferrell, Tyshawn" userId="S::tferre3@emory.edu::e5a2fe96-42c0-4940-807a-204c4cd6cf8d" providerId="AD" clId="Web-{FA9CC1CF-4BC0-7E1E-049D-88409818A336}" dt="2024-06-12T06:24:30.766" v="260" actId="1076"/>
          <ac:grpSpMkLst>
            <pc:docMk/>
            <pc:sldMk cId="4140160278" sldId="264"/>
            <ac:grpSpMk id="12" creationId="{854809D9-A0F1-1029-CAC6-873018F3F082}"/>
          </ac:grpSpMkLst>
        </pc:grpChg>
        <pc:grpChg chg="mod">
          <ac:chgData name="Ferrell, Tyshawn" userId="S::tferre3@emory.edu::e5a2fe96-42c0-4940-807a-204c4cd6cf8d" providerId="AD" clId="Web-{FA9CC1CF-4BC0-7E1E-049D-88409818A336}" dt="2024-06-12T06:13:09.236" v="27" actId="14100"/>
          <ac:grpSpMkLst>
            <pc:docMk/>
            <pc:sldMk cId="4140160278" sldId="264"/>
            <ac:grpSpMk id="27" creationId="{0D8B6FC0-6BC8-0699-3A69-BA0D4C8A3267}"/>
          </ac:grpSpMkLst>
        </pc:grpChg>
        <pc:picChg chg="del mod modCrop">
          <ac:chgData name="Ferrell, Tyshawn" userId="S::tferre3@emory.edu::e5a2fe96-42c0-4940-807a-204c4cd6cf8d" providerId="AD" clId="Web-{FA9CC1CF-4BC0-7E1E-049D-88409818A336}" dt="2024-06-12T06:09:50.654" v="4"/>
          <ac:picMkLst>
            <pc:docMk/>
            <pc:sldMk cId="4140160278" sldId="264"/>
            <ac:picMk id="11" creationId="{722CDC4A-ECFC-B03C-E5F9-E4482A9D31BF}"/>
          </ac:picMkLst>
        </pc:picChg>
        <pc:picChg chg="mod">
          <ac:chgData name="Ferrell, Tyshawn" userId="S::tferre3@emory.edu::e5a2fe96-42c0-4940-807a-204c4cd6cf8d" providerId="AD" clId="Web-{FA9CC1CF-4BC0-7E1E-049D-88409818A336}" dt="2024-06-12T06:19:02.960" v="80" actId="1076"/>
          <ac:picMkLst>
            <pc:docMk/>
            <pc:sldMk cId="4140160278" sldId="264"/>
            <ac:picMk id="16" creationId="{AB7D7E02-CC84-C1FB-2FDA-3FAA7E4EC335}"/>
          </ac:picMkLst>
        </pc:picChg>
        <pc:picChg chg="mod">
          <ac:chgData name="Ferrell, Tyshawn" userId="S::tferre3@emory.edu::e5a2fe96-42c0-4940-807a-204c4cd6cf8d" providerId="AD" clId="Web-{FA9CC1CF-4BC0-7E1E-049D-88409818A336}" dt="2024-06-12T06:20:26.494" v="90" actId="1076"/>
          <ac:picMkLst>
            <pc:docMk/>
            <pc:sldMk cId="4140160278" sldId="264"/>
            <ac:picMk id="17" creationId="{354A69F6-905F-B004-BC21-AC06CEBB5502}"/>
          </ac:picMkLst>
        </pc:picChg>
        <pc:picChg chg="add mod">
          <ac:chgData name="Ferrell, Tyshawn" userId="S::tferre3@emory.edu::e5a2fe96-42c0-4940-807a-204c4cd6cf8d" providerId="AD" clId="Web-{FA9CC1CF-4BC0-7E1E-049D-88409818A336}" dt="2024-06-12T06:12:02.329" v="19" actId="1076"/>
          <ac:picMkLst>
            <pc:docMk/>
            <pc:sldMk cId="4140160278" sldId="264"/>
            <ac:picMk id="21" creationId="{FD76E418-A4D0-9093-6ACD-EF55AD9CC8AD}"/>
          </ac:picMkLst>
        </pc:picChg>
        <pc:picChg chg="add mod modCrop">
          <ac:chgData name="Ferrell, Tyshawn" userId="S::tferre3@emory.edu::e5a2fe96-42c0-4940-807a-204c4cd6cf8d" providerId="AD" clId="Web-{FA9CC1CF-4BC0-7E1E-049D-88409818A336}" dt="2024-06-12T06:14:01.816" v="37" actId="1076"/>
          <ac:picMkLst>
            <pc:docMk/>
            <pc:sldMk cId="4140160278" sldId="264"/>
            <ac:picMk id="24" creationId="{9712578C-7D1C-DCF9-DF6C-F24E648CBE39}"/>
          </ac:picMkLst>
        </pc:picChg>
        <pc:picChg chg="mod">
          <ac:chgData name="Ferrell, Tyshawn" userId="S::tferre3@emory.edu::e5a2fe96-42c0-4940-807a-204c4cd6cf8d" providerId="AD" clId="Web-{FA9CC1CF-4BC0-7E1E-049D-88409818A336}" dt="2024-06-12T06:20:01.352" v="87" actId="1076"/>
          <ac:picMkLst>
            <pc:docMk/>
            <pc:sldMk cId="4140160278" sldId="264"/>
            <ac:picMk id="1028" creationId="{218CA3AA-BD3C-8B85-6171-AC15D489FAB7}"/>
          </ac:picMkLst>
        </pc:picChg>
      </pc:sldChg>
    </pc:docChg>
  </pc:docChgLst>
  <pc:docChgLst>
    <pc:chgData name="Ferrell, Tyshawn" userId="S::tferre3@emory.edu::e5a2fe96-42c0-4940-807a-204c4cd6cf8d" providerId="AD" clId="Web-{D46407D5-2D90-B3E9-9B89-A5548818C850}"/>
    <pc:docChg chg="modSld">
      <pc:chgData name="Ferrell, Tyshawn" userId="S::tferre3@emory.edu::e5a2fe96-42c0-4940-807a-204c4cd6cf8d" providerId="AD" clId="Web-{D46407D5-2D90-B3E9-9B89-A5548818C850}" dt="2024-06-12T18:52:27.050" v="10" actId="1076"/>
      <pc:docMkLst>
        <pc:docMk/>
      </pc:docMkLst>
      <pc:sldChg chg="delSp modSp">
        <pc:chgData name="Ferrell, Tyshawn" userId="S::tferre3@emory.edu::e5a2fe96-42c0-4940-807a-204c4cd6cf8d" providerId="AD" clId="Web-{D46407D5-2D90-B3E9-9B89-A5548818C850}" dt="2024-06-12T18:52:27.050" v="10" actId="1076"/>
        <pc:sldMkLst>
          <pc:docMk/>
          <pc:sldMk cId="4140160278" sldId="264"/>
        </pc:sldMkLst>
        <pc:spChg chg="mod">
          <ac:chgData name="Ferrell, Tyshawn" userId="S::tferre3@emory.edu::e5a2fe96-42c0-4940-807a-204c4cd6cf8d" providerId="AD" clId="Web-{D46407D5-2D90-B3E9-9B89-A5548818C850}" dt="2024-06-12T18:51:59.751" v="5" actId="1076"/>
          <ac:spMkLst>
            <pc:docMk/>
            <pc:sldMk cId="4140160278" sldId="264"/>
            <ac:spMk id="5" creationId="{EA58AB30-135E-BFCE-E6EE-0940BA1323D1}"/>
          </ac:spMkLst>
        </pc:spChg>
        <pc:spChg chg="del">
          <ac:chgData name="Ferrell, Tyshawn" userId="S::tferre3@emory.edu::e5a2fe96-42c0-4940-807a-204c4cd6cf8d" providerId="AD" clId="Web-{D46407D5-2D90-B3E9-9B89-A5548818C850}" dt="2024-06-12T18:51:50.079" v="4"/>
          <ac:spMkLst>
            <pc:docMk/>
            <pc:sldMk cId="4140160278" sldId="264"/>
            <ac:spMk id="6" creationId="{AC17B3EF-79C3-8956-134E-667E5E9B02F4}"/>
          </ac:spMkLst>
        </pc:spChg>
        <pc:picChg chg="mod">
          <ac:chgData name="Ferrell, Tyshawn" userId="S::tferre3@emory.edu::e5a2fe96-42c0-4940-807a-204c4cd6cf8d" providerId="AD" clId="Web-{D46407D5-2D90-B3E9-9B89-A5548818C850}" dt="2024-06-12T18:52:27.050" v="10" actId="1076"/>
          <ac:picMkLst>
            <pc:docMk/>
            <pc:sldMk cId="4140160278" sldId="264"/>
            <ac:picMk id="16" creationId="{AB7D7E02-CC84-C1FB-2FDA-3FAA7E4EC335}"/>
          </ac:picMkLst>
        </pc:picChg>
        <pc:picChg chg="mod">
          <ac:chgData name="Ferrell, Tyshawn" userId="S::tferre3@emory.edu::e5a2fe96-42c0-4940-807a-204c4cd6cf8d" providerId="AD" clId="Web-{D46407D5-2D90-B3E9-9B89-A5548818C850}" dt="2024-06-12T18:51:23.140" v="1" actId="1076"/>
          <ac:picMkLst>
            <pc:docMk/>
            <pc:sldMk cId="4140160278" sldId="264"/>
            <ac:picMk id="17" creationId="{354A69F6-905F-B004-BC21-AC06CEBB5502}"/>
          </ac:picMkLst>
        </pc:picChg>
      </pc:sldChg>
    </pc:docChg>
  </pc:docChgLst>
  <pc:docChgLst>
    <pc:chgData name="Rojas Gallardo, Diana Marcela" userId="d02a6200-d46b-454c-a869-876e237257e0" providerId="ADAL" clId="{C725E27C-4A2A-4BE0-B3AF-0B4645A99BF1}"/>
    <pc:docChg chg="undo redo custSel delSld modSld">
      <pc:chgData name="Rojas Gallardo, Diana Marcela" userId="d02a6200-d46b-454c-a869-876e237257e0" providerId="ADAL" clId="{C725E27C-4A2A-4BE0-B3AF-0B4645A99BF1}" dt="2024-06-12T19:10:31.111" v="1320" actId="1036"/>
      <pc:docMkLst>
        <pc:docMk/>
      </pc:docMkLst>
      <pc:sldChg chg="addSp delSp modSp del mod modNotesTx">
        <pc:chgData name="Rojas Gallardo, Diana Marcela" userId="d02a6200-d46b-454c-a869-876e237257e0" providerId="ADAL" clId="{C725E27C-4A2A-4BE0-B3AF-0B4645A99BF1}" dt="2024-06-12T19:09:17.877" v="1318" actId="2696"/>
        <pc:sldMkLst>
          <pc:docMk/>
          <pc:sldMk cId="4128123355" sldId="263"/>
        </pc:sldMkLst>
        <pc:spChg chg="add mod">
          <ac:chgData name="Rojas Gallardo, Diana Marcela" userId="d02a6200-d46b-454c-a869-876e237257e0" providerId="ADAL" clId="{C725E27C-4A2A-4BE0-B3AF-0B4645A99BF1}" dt="2024-06-12T00:43:14.900" v="841" actId="1076"/>
          <ac:spMkLst>
            <pc:docMk/>
            <pc:sldMk cId="4128123355" sldId="263"/>
            <ac:spMk id="2" creationId="{86BE5423-47D1-752B-FE8B-A798B0E1E011}"/>
          </ac:spMkLst>
        </pc:spChg>
        <pc:spChg chg="add del mod">
          <ac:chgData name="Rojas Gallardo, Diana Marcela" userId="d02a6200-d46b-454c-a869-876e237257e0" providerId="ADAL" clId="{C725E27C-4A2A-4BE0-B3AF-0B4645A99BF1}" dt="2024-06-11T17:34:55.218" v="291"/>
          <ac:spMkLst>
            <pc:docMk/>
            <pc:sldMk cId="4128123355" sldId="263"/>
            <ac:spMk id="2" creationId="{DA4F02AB-3017-9744-517D-8B9B24C44D42}"/>
          </ac:spMkLst>
        </pc:spChg>
        <pc:spChg chg="add mod">
          <ac:chgData name="Rojas Gallardo, Diana Marcela" userId="d02a6200-d46b-454c-a869-876e237257e0" providerId="ADAL" clId="{C725E27C-4A2A-4BE0-B3AF-0B4645A99BF1}" dt="2024-06-11T17:43:25.383" v="318" actId="1036"/>
          <ac:spMkLst>
            <pc:docMk/>
            <pc:sldMk cId="4128123355" sldId="263"/>
            <ac:spMk id="3" creationId="{7F0D3B55-2855-7F53-43BF-BAA4C3B6AA22}"/>
          </ac:spMkLst>
        </pc:spChg>
        <pc:spChg chg="add mod">
          <ac:chgData name="Rojas Gallardo, Diana Marcela" userId="d02a6200-d46b-454c-a869-876e237257e0" providerId="ADAL" clId="{C725E27C-4A2A-4BE0-B3AF-0B4645A99BF1}" dt="2024-06-12T00:43:45.642" v="847" actId="14100"/>
          <ac:spMkLst>
            <pc:docMk/>
            <pc:sldMk cId="4128123355" sldId="263"/>
            <ac:spMk id="4" creationId="{5D90E7A0-B0AC-69FF-32D9-EEA3916DC817}"/>
          </ac:spMkLst>
        </pc:spChg>
        <pc:spChg chg="add mod">
          <ac:chgData name="Rojas Gallardo, Diana Marcela" userId="d02a6200-d46b-454c-a869-876e237257e0" providerId="ADAL" clId="{C725E27C-4A2A-4BE0-B3AF-0B4645A99BF1}" dt="2024-06-11T17:39:24.224" v="308" actId="571"/>
          <ac:spMkLst>
            <pc:docMk/>
            <pc:sldMk cId="4128123355" sldId="263"/>
            <ac:spMk id="4" creationId="{C5B4F89F-46DC-70B8-F69B-E7D12C5AC28B}"/>
          </ac:spMkLst>
        </pc:spChg>
        <pc:spChg chg="add mod">
          <ac:chgData name="Rojas Gallardo, Diana Marcela" userId="d02a6200-d46b-454c-a869-876e237257e0" providerId="ADAL" clId="{C725E27C-4A2A-4BE0-B3AF-0B4645A99BF1}" dt="2024-06-12T01:03:14.735" v="1065" actId="20577"/>
          <ac:spMkLst>
            <pc:docMk/>
            <pc:sldMk cId="4128123355" sldId="263"/>
            <ac:spMk id="5" creationId="{5D21E100-2911-7049-3838-C61B9B4F46F3}"/>
          </ac:spMkLst>
        </pc:spChg>
        <pc:spChg chg="add mod">
          <ac:chgData name="Rojas Gallardo, Diana Marcela" userId="d02a6200-d46b-454c-a869-876e237257e0" providerId="ADAL" clId="{C725E27C-4A2A-4BE0-B3AF-0B4645A99BF1}" dt="2024-06-12T01:03:32.069" v="1067" actId="1076"/>
          <ac:spMkLst>
            <pc:docMk/>
            <pc:sldMk cId="4128123355" sldId="263"/>
            <ac:spMk id="6" creationId="{AC17B3EF-79C3-8956-134E-667E5E9B02F4}"/>
          </ac:spMkLst>
        </pc:spChg>
        <pc:spChg chg="add del mod">
          <ac:chgData name="Rojas Gallardo, Diana Marcela" userId="d02a6200-d46b-454c-a869-876e237257e0" providerId="ADAL" clId="{C725E27C-4A2A-4BE0-B3AF-0B4645A99BF1}" dt="2024-06-12T00:44:23.497" v="857" actId="478"/>
          <ac:spMkLst>
            <pc:docMk/>
            <pc:sldMk cId="4128123355" sldId="263"/>
            <ac:spMk id="6" creationId="{E23762E4-234D-0E2A-85C1-B835E5AFDEEE}"/>
          </ac:spMkLst>
        </pc:spChg>
        <pc:spChg chg="mod topLvl">
          <ac:chgData name="Rojas Gallardo, Diana Marcela" userId="d02a6200-d46b-454c-a869-876e237257e0" providerId="ADAL" clId="{C725E27C-4A2A-4BE0-B3AF-0B4645A99BF1}" dt="2024-06-11T22:52:02.741" v="785" actId="255"/>
          <ac:spMkLst>
            <pc:docMk/>
            <pc:sldMk cId="4128123355" sldId="263"/>
            <ac:spMk id="7" creationId="{12130628-CD9A-ACB0-FA5B-A76D64FBF3B6}"/>
          </ac:spMkLst>
        </pc:spChg>
        <pc:spChg chg="add mod">
          <ac:chgData name="Rojas Gallardo, Diana Marcela" userId="d02a6200-d46b-454c-a869-876e237257e0" providerId="ADAL" clId="{C725E27C-4A2A-4BE0-B3AF-0B4645A99BF1}" dt="2024-06-12T00:50:14.574" v="915" actId="14100"/>
          <ac:spMkLst>
            <pc:docMk/>
            <pc:sldMk cId="4128123355" sldId="263"/>
            <ac:spMk id="8" creationId="{68745E1F-84AB-25AA-D76D-FD4D36282ABA}"/>
          </ac:spMkLst>
        </pc:spChg>
        <pc:spChg chg="add mod">
          <ac:chgData name="Rojas Gallardo, Diana Marcela" userId="d02a6200-d46b-454c-a869-876e237257e0" providerId="ADAL" clId="{C725E27C-4A2A-4BE0-B3AF-0B4645A99BF1}" dt="2024-06-11T19:18:56.426" v="526" actId="14100"/>
          <ac:spMkLst>
            <pc:docMk/>
            <pc:sldMk cId="4128123355" sldId="263"/>
            <ac:spMk id="9" creationId="{34BB4603-33EC-B6A8-FD14-6A823FA5E4E7}"/>
          </ac:spMkLst>
        </pc:spChg>
        <pc:spChg chg="add mod">
          <ac:chgData name="Rojas Gallardo, Diana Marcela" userId="d02a6200-d46b-454c-a869-876e237257e0" providerId="ADAL" clId="{C725E27C-4A2A-4BE0-B3AF-0B4645A99BF1}" dt="2024-06-11T18:54:59.007" v="416" actId="1076"/>
          <ac:spMkLst>
            <pc:docMk/>
            <pc:sldMk cId="4128123355" sldId="263"/>
            <ac:spMk id="10" creationId="{707DB416-B019-3B4B-BC8E-AFC348D88FC0}"/>
          </ac:spMkLst>
        </pc:spChg>
        <pc:spChg chg="add mod">
          <ac:chgData name="Rojas Gallardo, Diana Marcela" userId="d02a6200-d46b-454c-a869-876e237257e0" providerId="ADAL" clId="{C725E27C-4A2A-4BE0-B3AF-0B4645A99BF1}" dt="2024-06-11T19:18:40.146" v="524" actId="1076"/>
          <ac:spMkLst>
            <pc:docMk/>
            <pc:sldMk cId="4128123355" sldId="263"/>
            <ac:spMk id="15" creationId="{C8648827-B9A1-F3A1-F15C-83EE99C21DF7}"/>
          </ac:spMkLst>
        </pc:spChg>
        <pc:spChg chg="add mod">
          <ac:chgData name="Rojas Gallardo, Diana Marcela" userId="d02a6200-d46b-454c-a869-876e237257e0" providerId="ADAL" clId="{C725E27C-4A2A-4BE0-B3AF-0B4645A99BF1}" dt="2024-06-12T00:48:23.714" v="899" actId="1076"/>
          <ac:spMkLst>
            <pc:docMk/>
            <pc:sldMk cId="4128123355" sldId="263"/>
            <ac:spMk id="18" creationId="{3E431330-ABE7-37F0-B8AA-A146D7C84DD5}"/>
          </ac:spMkLst>
        </pc:spChg>
        <pc:spChg chg="add del mod">
          <ac:chgData name="Rojas Gallardo, Diana Marcela" userId="d02a6200-d46b-454c-a869-876e237257e0" providerId="ADAL" clId="{C725E27C-4A2A-4BE0-B3AF-0B4645A99BF1}" dt="2024-06-11T22:21:18.490" v="570" actId="478"/>
          <ac:spMkLst>
            <pc:docMk/>
            <pc:sldMk cId="4128123355" sldId="263"/>
            <ac:spMk id="18" creationId="{E23B97F2-43FF-3715-10AE-0A1871F1F740}"/>
          </ac:spMkLst>
        </pc:spChg>
        <pc:spChg chg="add del mod">
          <ac:chgData name="Rojas Gallardo, Diana Marcela" userId="d02a6200-d46b-454c-a869-876e237257e0" providerId="ADAL" clId="{C725E27C-4A2A-4BE0-B3AF-0B4645A99BF1}" dt="2024-06-11T22:39:05.261" v="659" actId="478"/>
          <ac:spMkLst>
            <pc:docMk/>
            <pc:sldMk cId="4128123355" sldId="263"/>
            <ac:spMk id="19" creationId="{151ABE2C-9B49-2402-26B2-77EE27EC7579}"/>
          </ac:spMkLst>
        </pc:spChg>
        <pc:spChg chg="add mod">
          <ac:chgData name="Rojas Gallardo, Diana Marcela" userId="d02a6200-d46b-454c-a869-876e237257e0" providerId="ADAL" clId="{C725E27C-4A2A-4BE0-B3AF-0B4645A99BF1}" dt="2024-06-12T00:54:49.045" v="1016" actId="115"/>
          <ac:spMkLst>
            <pc:docMk/>
            <pc:sldMk cId="4128123355" sldId="263"/>
            <ac:spMk id="19" creationId="{1A96ACAC-58AA-1066-9243-C615C8D8BDA6}"/>
          </ac:spMkLst>
        </pc:spChg>
        <pc:spChg chg="add mod">
          <ac:chgData name="Rojas Gallardo, Diana Marcela" userId="d02a6200-d46b-454c-a869-876e237257e0" providerId="ADAL" clId="{C725E27C-4A2A-4BE0-B3AF-0B4645A99BF1}" dt="2024-06-12T00:54:35.943" v="1014" actId="115"/>
          <ac:spMkLst>
            <pc:docMk/>
            <pc:sldMk cId="4128123355" sldId="263"/>
            <ac:spMk id="20" creationId="{542F6A0E-7812-AF79-B6B5-BC79E4FBC7A2}"/>
          </ac:spMkLst>
        </pc:spChg>
        <pc:spChg chg="add mod">
          <ac:chgData name="Rojas Gallardo, Diana Marcela" userId="d02a6200-d46b-454c-a869-876e237257e0" providerId="ADAL" clId="{C725E27C-4A2A-4BE0-B3AF-0B4645A99BF1}" dt="2024-06-11T22:51:53.592" v="784" actId="255"/>
          <ac:spMkLst>
            <pc:docMk/>
            <pc:sldMk cId="4128123355" sldId="263"/>
            <ac:spMk id="22" creationId="{620DEC8A-623C-A28F-0627-A79E01BD1C99}"/>
          </ac:spMkLst>
        </pc:spChg>
        <pc:spChg chg="add del mod">
          <ac:chgData name="Rojas Gallardo, Diana Marcela" userId="d02a6200-d46b-454c-a869-876e237257e0" providerId="ADAL" clId="{C725E27C-4A2A-4BE0-B3AF-0B4645A99BF1}" dt="2024-06-12T00:44:39.007" v="861" actId="1076"/>
          <ac:spMkLst>
            <pc:docMk/>
            <pc:sldMk cId="4128123355" sldId="263"/>
            <ac:spMk id="23" creationId="{EA3F0151-CF5E-C80A-B8E9-DA4B7A2AAD1E}"/>
          </ac:spMkLst>
        </pc:spChg>
        <pc:spChg chg="add del mod">
          <ac:chgData name="Rojas Gallardo, Diana Marcela" userId="d02a6200-d46b-454c-a869-876e237257e0" providerId="ADAL" clId="{C725E27C-4A2A-4BE0-B3AF-0B4645A99BF1}" dt="2024-06-12T00:43:50.936" v="848" actId="21"/>
          <ac:spMkLst>
            <pc:docMk/>
            <pc:sldMk cId="4128123355" sldId="263"/>
            <ac:spMk id="24" creationId="{E23762E4-234D-0E2A-85C1-B835E5AFDEEE}"/>
          </ac:spMkLst>
        </pc:spChg>
        <pc:spChg chg="add mod">
          <ac:chgData name="Rojas Gallardo, Diana Marcela" userId="d02a6200-d46b-454c-a869-876e237257e0" providerId="ADAL" clId="{C725E27C-4A2A-4BE0-B3AF-0B4645A99BF1}" dt="2024-06-12T00:54:42.097" v="1015" actId="115"/>
          <ac:spMkLst>
            <pc:docMk/>
            <pc:sldMk cId="4128123355" sldId="263"/>
            <ac:spMk id="25" creationId="{082BB563-BAC5-56FA-B257-E3DB07F5944C}"/>
          </ac:spMkLst>
        </pc:spChg>
        <pc:spChg chg="add mod">
          <ac:chgData name="Rojas Gallardo, Diana Marcela" userId="d02a6200-d46b-454c-a869-876e237257e0" providerId="ADAL" clId="{C725E27C-4A2A-4BE0-B3AF-0B4645A99BF1}" dt="2024-06-12T00:46:11.719" v="887" actId="1076"/>
          <ac:spMkLst>
            <pc:docMk/>
            <pc:sldMk cId="4128123355" sldId="263"/>
            <ac:spMk id="28" creationId="{3B851BCF-CDAA-1CA0-B67F-066173E7F40D}"/>
          </ac:spMkLst>
        </pc:spChg>
        <pc:spChg chg="add mod">
          <ac:chgData name="Rojas Gallardo, Diana Marcela" userId="d02a6200-d46b-454c-a869-876e237257e0" providerId="ADAL" clId="{C725E27C-4A2A-4BE0-B3AF-0B4645A99BF1}" dt="2024-06-11T22:54:14.230" v="800" actId="14100"/>
          <ac:spMkLst>
            <pc:docMk/>
            <pc:sldMk cId="4128123355" sldId="263"/>
            <ac:spMk id="29" creationId="{D6161AF6-B42F-DBE3-7D9E-E421A631ABEC}"/>
          </ac:spMkLst>
        </pc:spChg>
        <pc:spChg chg="add mod">
          <ac:chgData name="Rojas Gallardo, Diana Marcela" userId="d02a6200-d46b-454c-a869-876e237257e0" providerId="ADAL" clId="{C725E27C-4A2A-4BE0-B3AF-0B4645A99BF1}" dt="2024-06-12T01:01:20.426" v="1060" actId="1076"/>
          <ac:spMkLst>
            <pc:docMk/>
            <pc:sldMk cId="4128123355" sldId="263"/>
            <ac:spMk id="30" creationId="{D8563439-5D5E-A2B1-B1A6-C1306DAB103F}"/>
          </ac:spMkLst>
        </pc:spChg>
        <pc:spChg chg="del">
          <ac:chgData name="Rojas Gallardo, Diana Marcela" userId="d02a6200-d46b-454c-a869-876e237257e0" providerId="ADAL" clId="{C725E27C-4A2A-4BE0-B3AF-0B4645A99BF1}" dt="2024-06-11T18:53:53.296" v="339" actId="478"/>
          <ac:spMkLst>
            <pc:docMk/>
            <pc:sldMk cId="4128123355" sldId="263"/>
            <ac:spMk id="39" creationId="{00000000-0000-0000-0000-000000000000}"/>
          </ac:spMkLst>
        </pc:spChg>
        <pc:spChg chg="mod">
          <ac:chgData name="Rojas Gallardo, Diana Marcela" userId="d02a6200-d46b-454c-a869-876e237257e0" providerId="ADAL" clId="{C725E27C-4A2A-4BE0-B3AF-0B4645A99BF1}" dt="2024-06-12T00:50:07.580" v="913" actId="14100"/>
          <ac:spMkLst>
            <pc:docMk/>
            <pc:sldMk cId="4128123355" sldId="263"/>
            <ac:spMk id="40" creationId="{00000000-0000-0000-0000-000000000000}"/>
          </ac:spMkLst>
        </pc:spChg>
        <pc:spChg chg="add del mod">
          <ac:chgData name="Rojas Gallardo, Diana Marcela" userId="d02a6200-d46b-454c-a869-876e237257e0" providerId="ADAL" clId="{C725E27C-4A2A-4BE0-B3AF-0B4645A99BF1}" dt="2024-06-12T00:52:55.054" v="992"/>
          <ac:spMkLst>
            <pc:docMk/>
            <pc:sldMk cId="4128123355" sldId="263"/>
            <ac:spMk id="41" creationId="{00000000-0000-0000-0000-000000000000}"/>
          </ac:spMkLst>
        </pc:spChg>
        <pc:spChg chg="mod">
          <ac:chgData name="Rojas Gallardo, Diana Marcela" userId="d02a6200-d46b-454c-a869-876e237257e0" providerId="ADAL" clId="{C725E27C-4A2A-4BE0-B3AF-0B4645A99BF1}" dt="2024-06-12T00:45:33.816" v="872" actId="14100"/>
          <ac:spMkLst>
            <pc:docMk/>
            <pc:sldMk cId="4128123355" sldId="263"/>
            <ac:spMk id="42" creationId="{00000000-0000-0000-0000-000000000000}"/>
          </ac:spMkLst>
        </pc:spChg>
        <pc:spChg chg="mod">
          <ac:chgData name="Rojas Gallardo, Diana Marcela" userId="d02a6200-d46b-454c-a869-876e237257e0" providerId="ADAL" clId="{C725E27C-4A2A-4BE0-B3AF-0B4645A99BF1}" dt="2024-06-11T18:59:25.286" v="469" actId="14100"/>
          <ac:spMkLst>
            <pc:docMk/>
            <pc:sldMk cId="4128123355" sldId="263"/>
            <ac:spMk id="43" creationId="{00000000-0000-0000-0000-000000000000}"/>
          </ac:spMkLst>
        </pc:spChg>
        <pc:spChg chg="del">
          <ac:chgData name="Rojas Gallardo, Diana Marcela" userId="d02a6200-d46b-454c-a869-876e237257e0" providerId="ADAL" clId="{C725E27C-4A2A-4BE0-B3AF-0B4645A99BF1}" dt="2024-06-11T17:15:39.357" v="0" actId="478"/>
          <ac:spMkLst>
            <pc:docMk/>
            <pc:sldMk cId="4128123355" sldId="263"/>
            <ac:spMk id="44" creationId="{00000000-0000-0000-0000-000000000000}"/>
          </ac:spMkLst>
        </pc:spChg>
        <pc:spChg chg="mod">
          <ac:chgData name="Rojas Gallardo, Diana Marcela" userId="d02a6200-d46b-454c-a869-876e237257e0" providerId="ADAL" clId="{C725E27C-4A2A-4BE0-B3AF-0B4645A99BF1}" dt="2024-06-12T00:45:41.493" v="880" actId="14100"/>
          <ac:spMkLst>
            <pc:docMk/>
            <pc:sldMk cId="4128123355" sldId="263"/>
            <ac:spMk id="45" creationId="{00000000-0000-0000-0000-000000000000}"/>
          </ac:spMkLst>
        </pc:spChg>
        <pc:spChg chg="del">
          <ac:chgData name="Rojas Gallardo, Diana Marcela" userId="d02a6200-d46b-454c-a869-876e237257e0" providerId="ADAL" clId="{C725E27C-4A2A-4BE0-B3AF-0B4645A99BF1}" dt="2024-06-11T18:53:56.199" v="340" actId="478"/>
          <ac:spMkLst>
            <pc:docMk/>
            <pc:sldMk cId="4128123355" sldId="263"/>
            <ac:spMk id="46" creationId="{00000000-0000-0000-0000-000000000000}"/>
          </ac:spMkLst>
        </pc:spChg>
        <pc:spChg chg="del">
          <ac:chgData name="Rojas Gallardo, Diana Marcela" userId="d02a6200-d46b-454c-a869-876e237257e0" providerId="ADAL" clId="{C725E27C-4A2A-4BE0-B3AF-0B4645A99BF1}" dt="2024-06-11T18:53:57.581" v="341" actId="478"/>
          <ac:spMkLst>
            <pc:docMk/>
            <pc:sldMk cId="4128123355" sldId="263"/>
            <ac:spMk id="47" creationId="{00000000-0000-0000-0000-000000000000}"/>
          </ac:spMkLst>
        </pc:spChg>
        <pc:spChg chg="mod">
          <ac:chgData name="Rojas Gallardo, Diana Marcela" userId="d02a6200-d46b-454c-a869-876e237257e0" providerId="ADAL" clId="{C725E27C-4A2A-4BE0-B3AF-0B4645A99BF1}" dt="2024-06-11T17:43:50.939" v="320" actId="1035"/>
          <ac:spMkLst>
            <pc:docMk/>
            <pc:sldMk cId="4128123355" sldId="263"/>
            <ac:spMk id="51" creationId="{EE7A5C51-35F0-4B71-992D-43D344D16C04}"/>
          </ac:spMkLst>
        </pc:spChg>
        <pc:spChg chg="mod">
          <ac:chgData name="Rojas Gallardo, Diana Marcela" userId="d02a6200-d46b-454c-a869-876e237257e0" providerId="ADAL" clId="{C725E27C-4A2A-4BE0-B3AF-0B4645A99BF1}" dt="2024-06-11T17:43:44.810" v="319" actId="20577"/>
          <ac:spMkLst>
            <pc:docMk/>
            <pc:sldMk cId="4128123355" sldId="263"/>
            <ac:spMk id="58" creationId="{1F3AA395-C058-4F87-B3A3-A8A8BC543EF9}"/>
          </ac:spMkLst>
        </pc:spChg>
        <pc:spChg chg="del">
          <ac:chgData name="Rojas Gallardo, Diana Marcela" userId="d02a6200-d46b-454c-a869-876e237257e0" providerId="ADAL" clId="{C725E27C-4A2A-4BE0-B3AF-0B4645A99BF1}" dt="2024-06-12T00:48:01.808" v="895" actId="478"/>
          <ac:spMkLst>
            <pc:docMk/>
            <pc:sldMk cId="4128123355" sldId="263"/>
            <ac:spMk id="59" creationId="{2224C3B5-C740-463A-8086-222E05D55D53}"/>
          </ac:spMkLst>
        </pc:spChg>
        <pc:spChg chg="mod">
          <ac:chgData name="Rojas Gallardo, Diana Marcela" userId="d02a6200-d46b-454c-a869-876e237257e0" providerId="ADAL" clId="{C725E27C-4A2A-4BE0-B3AF-0B4645A99BF1}" dt="2024-06-12T01:00:08.286" v="1047" actId="1076"/>
          <ac:spMkLst>
            <pc:docMk/>
            <pc:sldMk cId="4128123355" sldId="263"/>
            <ac:spMk id="60" creationId="{1043F711-D47E-42B5-B443-99A2ED27753E}"/>
          </ac:spMkLst>
        </pc:spChg>
        <pc:spChg chg="del">
          <ac:chgData name="Rojas Gallardo, Diana Marcela" userId="d02a6200-d46b-454c-a869-876e237257e0" providerId="ADAL" clId="{C725E27C-4A2A-4BE0-B3AF-0B4645A99BF1}" dt="2024-06-12T00:42:59.889" v="838" actId="478"/>
          <ac:spMkLst>
            <pc:docMk/>
            <pc:sldMk cId="4128123355" sldId="263"/>
            <ac:spMk id="61" creationId="{89EBE15B-4246-47D5-A572-FC8BC1A36A14}"/>
          </ac:spMkLst>
        </pc:spChg>
        <pc:spChg chg="mod">
          <ac:chgData name="Rojas Gallardo, Diana Marcela" userId="d02a6200-d46b-454c-a869-876e237257e0" providerId="ADAL" clId="{C725E27C-4A2A-4BE0-B3AF-0B4645A99BF1}" dt="2024-06-12T00:45:46.307" v="881" actId="14100"/>
          <ac:spMkLst>
            <pc:docMk/>
            <pc:sldMk cId="4128123355" sldId="263"/>
            <ac:spMk id="71" creationId="{00000000-0000-0000-0000-000000000000}"/>
          </ac:spMkLst>
        </pc:spChg>
        <pc:spChg chg="mod">
          <ac:chgData name="Rojas Gallardo, Diana Marcela" userId="d02a6200-d46b-454c-a869-876e237257e0" providerId="ADAL" clId="{C725E27C-4A2A-4BE0-B3AF-0B4645A99BF1}" dt="2024-06-11T17:32:35.415" v="262"/>
          <ac:spMkLst>
            <pc:docMk/>
            <pc:sldMk cId="4128123355" sldId="263"/>
            <ac:spMk id="72" creationId="{00000000-0000-0000-0000-000000000000}"/>
          </ac:spMkLst>
        </pc:spChg>
        <pc:spChg chg="mod">
          <ac:chgData name="Rojas Gallardo, Diana Marcela" userId="d02a6200-d46b-454c-a869-876e237257e0" providerId="ADAL" clId="{C725E27C-4A2A-4BE0-B3AF-0B4645A99BF1}" dt="2024-06-12T00:43:22.019" v="842" actId="1076"/>
          <ac:spMkLst>
            <pc:docMk/>
            <pc:sldMk cId="4128123355" sldId="263"/>
            <ac:spMk id="83" creationId="{66B428E8-E946-4C04-BA2E-DBE7C90A92EC}"/>
          </ac:spMkLst>
        </pc:spChg>
        <pc:spChg chg="del mod">
          <ac:chgData name="Rojas Gallardo, Diana Marcela" userId="d02a6200-d46b-454c-a869-876e237257e0" providerId="ADAL" clId="{C725E27C-4A2A-4BE0-B3AF-0B4645A99BF1}" dt="2024-06-12T00:47:59.638" v="894" actId="478"/>
          <ac:spMkLst>
            <pc:docMk/>
            <pc:sldMk cId="4128123355" sldId="263"/>
            <ac:spMk id="84" creationId="{7ABCCD2C-433F-478B-B18B-A4DAD100C702}"/>
          </ac:spMkLst>
        </pc:spChg>
        <pc:spChg chg="mod">
          <ac:chgData name="Rojas Gallardo, Diana Marcela" userId="d02a6200-d46b-454c-a869-876e237257e0" providerId="ADAL" clId="{C725E27C-4A2A-4BE0-B3AF-0B4645A99BF1}" dt="2024-06-12T00:45:48.425" v="882" actId="1076"/>
          <ac:spMkLst>
            <pc:docMk/>
            <pc:sldMk cId="4128123355" sldId="263"/>
            <ac:spMk id="85" creationId="{2F9F16DD-B1FB-447B-BA78-9201D1B2D897}"/>
          </ac:spMkLst>
        </pc:spChg>
        <pc:spChg chg="del mod">
          <ac:chgData name="Rojas Gallardo, Diana Marcela" userId="d02a6200-d46b-454c-a869-876e237257e0" providerId="ADAL" clId="{C725E27C-4A2A-4BE0-B3AF-0B4645A99BF1}" dt="2024-06-12T00:47:24.535" v="889" actId="478"/>
          <ac:spMkLst>
            <pc:docMk/>
            <pc:sldMk cId="4128123355" sldId="263"/>
            <ac:spMk id="86" creationId="{9B320F11-3F85-4920-92E0-15D89C7AF4D2}"/>
          </ac:spMkLst>
        </pc:spChg>
        <pc:spChg chg="mod">
          <ac:chgData name="Rojas Gallardo, Diana Marcela" userId="d02a6200-d46b-454c-a869-876e237257e0" providerId="ADAL" clId="{C725E27C-4A2A-4BE0-B3AF-0B4645A99BF1}" dt="2024-06-11T18:54:09.106" v="397" actId="1035"/>
          <ac:spMkLst>
            <pc:docMk/>
            <pc:sldMk cId="4128123355" sldId="263"/>
            <ac:spMk id="87" creationId="{7DB2E49A-CE7A-4210-AE9F-5037030C938E}"/>
          </ac:spMkLst>
        </pc:spChg>
        <pc:spChg chg="del">
          <ac:chgData name="Rojas Gallardo, Diana Marcela" userId="d02a6200-d46b-454c-a869-876e237257e0" providerId="ADAL" clId="{C725E27C-4A2A-4BE0-B3AF-0B4645A99BF1}" dt="2024-06-11T17:15:43.996" v="2" actId="478"/>
          <ac:spMkLst>
            <pc:docMk/>
            <pc:sldMk cId="4128123355" sldId="263"/>
            <ac:spMk id="88" creationId="{42B0A569-B3B2-4D39-9EF7-F3CC8A0EDD42}"/>
          </ac:spMkLst>
        </pc:spChg>
        <pc:spChg chg="del">
          <ac:chgData name="Rojas Gallardo, Diana Marcela" userId="d02a6200-d46b-454c-a869-876e237257e0" providerId="ADAL" clId="{C725E27C-4A2A-4BE0-B3AF-0B4645A99BF1}" dt="2024-06-11T17:15:41.289" v="1" actId="478"/>
          <ac:spMkLst>
            <pc:docMk/>
            <pc:sldMk cId="4128123355" sldId="263"/>
            <ac:spMk id="89" creationId="{CA3FBD3B-628E-43FF-A33F-32B15438C990}"/>
          </ac:spMkLst>
        </pc:spChg>
        <pc:spChg chg="del mod">
          <ac:chgData name="Rojas Gallardo, Diana Marcela" userId="d02a6200-d46b-454c-a869-876e237257e0" providerId="ADAL" clId="{C725E27C-4A2A-4BE0-B3AF-0B4645A99BF1}" dt="2024-06-12T00:47:28.272" v="890" actId="478"/>
          <ac:spMkLst>
            <pc:docMk/>
            <pc:sldMk cId="4128123355" sldId="263"/>
            <ac:spMk id="90" creationId="{29FDCEBF-DA7D-4AE0-A6BD-06A1FEAE41E1}"/>
          </ac:spMkLst>
        </pc:spChg>
        <pc:spChg chg="del mod">
          <ac:chgData name="Rojas Gallardo, Diana Marcela" userId="d02a6200-d46b-454c-a869-876e237257e0" providerId="ADAL" clId="{C725E27C-4A2A-4BE0-B3AF-0B4645A99BF1}" dt="2024-06-11T18:57:03.603" v="434" actId="478"/>
          <ac:spMkLst>
            <pc:docMk/>
            <pc:sldMk cId="4128123355" sldId="263"/>
            <ac:spMk id="91" creationId="{15232698-55E6-4C6D-9947-A1F5F1CCE1E0}"/>
          </ac:spMkLst>
        </pc:spChg>
        <pc:spChg chg="del mod">
          <ac:chgData name="Rojas Gallardo, Diana Marcela" userId="d02a6200-d46b-454c-a869-876e237257e0" providerId="ADAL" clId="{C725E27C-4A2A-4BE0-B3AF-0B4645A99BF1}" dt="2024-06-11T22:32:35.857" v="596" actId="478"/>
          <ac:spMkLst>
            <pc:docMk/>
            <pc:sldMk cId="4128123355" sldId="263"/>
            <ac:spMk id="92" creationId="{65C4E645-8814-452E-ABF9-94046EFDF552}"/>
          </ac:spMkLst>
        </pc:spChg>
        <pc:spChg chg="mod ord">
          <ac:chgData name="Rojas Gallardo, Diana Marcela" userId="d02a6200-d46b-454c-a869-876e237257e0" providerId="ADAL" clId="{C725E27C-4A2A-4BE0-B3AF-0B4645A99BF1}" dt="2024-06-12T00:50:17.269" v="916" actId="1076"/>
          <ac:spMkLst>
            <pc:docMk/>
            <pc:sldMk cId="4128123355" sldId="263"/>
            <ac:spMk id="93" creationId="{7381E656-1550-4678-91D6-50348E24F942}"/>
          </ac:spMkLst>
        </pc:spChg>
        <pc:grpChg chg="add del mod">
          <ac:chgData name="Rojas Gallardo, Diana Marcela" userId="d02a6200-d46b-454c-a869-876e237257e0" providerId="ADAL" clId="{C725E27C-4A2A-4BE0-B3AF-0B4645A99BF1}" dt="2024-06-11T22:31:58.109" v="587" actId="478"/>
          <ac:grpSpMkLst>
            <pc:docMk/>
            <pc:sldMk cId="4128123355" sldId="263"/>
            <ac:grpSpMk id="5" creationId="{4B85E6B1-067A-23A8-2518-E331E752EC5E}"/>
          </ac:grpSpMkLst>
        </pc:grpChg>
        <pc:grpChg chg="add mod">
          <ac:chgData name="Rojas Gallardo, Diana Marcela" userId="d02a6200-d46b-454c-a869-876e237257e0" providerId="ADAL" clId="{C725E27C-4A2A-4BE0-B3AF-0B4645A99BF1}" dt="2024-06-11T22:50:36.090" v="710" actId="1076"/>
          <ac:grpSpMkLst>
            <pc:docMk/>
            <pc:sldMk cId="4128123355" sldId="263"/>
            <ac:grpSpMk id="12" creationId="{854809D9-A0F1-1029-CAC6-873018F3F082}"/>
          </ac:grpSpMkLst>
        </pc:grpChg>
        <pc:grpChg chg="add mod">
          <ac:chgData name="Rojas Gallardo, Diana Marcela" userId="d02a6200-d46b-454c-a869-876e237257e0" providerId="ADAL" clId="{C725E27C-4A2A-4BE0-B3AF-0B4645A99BF1}" dt="2024-06-12T00:50:04.067" v="912" actId="1076"/>
          <ac:grpSpMkLst>
            <pc:docMk/>
            <pc:sldMk cId="4128123355" sldId="263"/>
            <ac:grpSpMk id="27" creationId="{0D8B6FC0-6BC8-0699-3A69-BA0D4C8A3267}"/>
          </ac:grpSpMkLst>
        </pc:grpChg>
        <pc:picChg chg="add del mod">
          <ac:chgData name="Rojas Gallardo, Diana Marcela" userId="d02a6200-d46b-454c-a869-876e237257e0" providerId="ADAL" clId="{C725E27C-4A2A-4BE0-B3AF-0B4645A99BF1}" dt="2024-06-12T00:44:20.768" v="855" actId="478"/>
          <ac:picMkLst>
            <pc:docMk/>
            <pc:sldMk cId="4128123355" sldId="263"/>
            <ac:picMk id="5" creationId="{B55025EF-5D21-CFF3-2B70-878361F18B27}"/>
          </ac:picMkLst>
        </pc:picChg>
        <pc:picChg chg="del mod topLvl">
          <ac:chgData name="Rojas Gallardo, Diana Marcela" userId="d02a6200-d46b-454c-a869-876e237257e0" providerId="ADAL" clId="{C725E27C-4A2A-4BE0-B3AF-0B4645A99BF1}" dt="2024-06-11T22:31:58.109" v="587" actId="478"/>
          <ac:picMkLst>
            <pc:docMk/>
            <pc:sldMk cId="4128123355" sldId="263"/>
            <ac:picMk id="6" creationId="{16C27D63-7E76-34D9-642A-AF8771A53FAD}"/>
          </ac:picMkLst>
        </pc:picChg>
        <pc:picChg chg="add mod">
          <ac:chgData name="Rojas Gallardo, Diana Marcela" userId="d02a6200-d46b-454c-a869-876e237257e0" providerId="ADAL" clId="{C725E27C-4A2A-4BE0-B3AF-0B4645A99BF1}" dt="2024-06-11T22:50:22.680" v="708" actId="1076"/>
          <ac:picMkLst>
            <pc:docMk/>
            <pc:sldMk cId="4128123355" sldId="263"/>
            <ac:picMk id="11" creationId="{722CDC4A-ECFC-B03C-E5F9-E4482A9D31BF}"/>
          </ac:picMkLst>
        </pc:picChg>
        <pc:picChg chg="mod">
          <ac:chgData name="Rojas Gallardo, Diana Marcela" userId="d02a6200-d46b-454c-a869-876e237257e0" providerId="ADAL" clId="{C725E27C-4A2A-4BE0-B3AF-0B4645A99BF1}" dt="2024-06-11T18:55:31.179" v="419"/>
          <ac:picMkLst>
            <pc:docMk/>
            <pc:sldMk cId="4128123355" sldId="263"/>
            <ac:picMk id="13" creationId="{54B08608-5F0D-4DE1-3BAE-C37F67E48F0C}"/>
          </ac:picMkLst>
        </pc:picChg>
        <pc:picChg chg="mod">
          <ac:chgData name="Rojas Gallardo, Diana Marcela" userId="d02a6200-d46b-454c-a869-876e237257e0" providerId="ADAL" clId="{C725E27C-4A2A-4BE0-B3AF-0B4645A99BF1}" dt="2024-06-11T18:55:31.179" v="419"/>
          <ac:picMkLst>
            <pc:docMk/>
            <pc:sldMk cId="4128123355" sldId="263"/>
            <ac:picMk id="14" creationId="{291B25C3-D088-8851-92F7-A2C4E0C2BCA2}"/>
          </ac:picMkLst>
        </pc:picChg>
        <pc:picChg chg="add mod">
          <ac:chgData name="Rojas Gallardo, Diana Marcela" userId="d02a6200-d46b-454c-a869-876e237257e0" providerId="ADAL" clId="{C725E27C-4A2A-4BE0-B3AF-0B4645A99BF1}" dt="2024-06-12T00:48:15.087" v="897" actId="1076"/>
          <ac:picMkLst>
            <pc:docMk/>
            <pc:sldMk cId="4128123355" sldId="263"/>
            <ac:picMk id="16" creationId="{AB7D7E02-CC84-C1FB-2FDA-3FAA7E4EC335}"/>
          </ac:picMkLst>
        </pc:picChg>
        <pc:picChg chg="add mod">
          <ac:chgData name="Rojas Gallardo, Diana Marcela" userId="d02a6200-d46b-454c-a869-876e237257e0" providerId="ADAL" clId="{C725E27C-4A2A-4BE0-B3AF-0B4645A99BF1}" dt="2024-06-12T00:44:35.341" v="860" actId="1076"/>
          <ac:picMkLst>
            <pc:docMk/>
            <pc:sldMk cId="4128123355" sldId="263"/>
            <ac:picMk id="17" creationId="{354A69F6-905F-B004-BC21-AC06CEBB5502}"/>
          </ac:picMkLst>
        </pc:picChg>
        <pc:picChg chg="add del mod">
          <ac:chgData name="Rojas Gallardo, Diana Marcela" userId="d02a6200-d46b-454c-a869-876e237257e0" providerId="ADAL" clId="{C725E27C-4A2A-4BE0-B3AF-0B4645A99BF1}" dt="2024-06-12T00:43:50.936" v="848" actId="21"/>
          <ac:picMkLst>
            <pc:docMk/>
            <pc:sldMk cId="4128123355" sldId="263"/>
            <ac:picMk id="21" creationId="{B55025EF-5D21-CFF3-2B70-878361F18B27}"/>
          </ac:picMkLst>
        </pc:picChg>
        <pc:picChg chg="add mod">
          <ac:chgData name="Rojas Gallardo, Diana Marcela" userId="d02a6200-d46b-454c-a869-876e237257e0" providerId="ADAL" clId="{C725E27C-4A2A-4BE0-B3AF-0B4645A99BF1}" dt="2024-06-11T22:39:23.062" v="666" actId="1037"/>
          <ac:picMkLst>
            <pc:docMk/>
            <pc:sldMk cId="4128123355" sldId="263"/>
            <ac:picMk id="26" creationId="{0ED8BD96-E890-99B1-EE21-A15D7EB20784}"/>
          </ac:picMkLst>
        </pc:picChg>
        <pc:picChg chg="add mod">
          <ac:chgData name="Rojas Gallardo, Diana Marcela" userId="d02a6200-d46b-454c-a869-876e237257e0" providerId="ADAL" clId="{C725E27C-4A2A-4BE0-B3AF-0B4645A99BF1}" dt="2024-06-12T00:50:34.101" v="921" actId="1036"/>
          <ac:picMkLst>
            <pc:docMk/>
            <pc:sldMk cId="4128123355" sldId="263"/>
            <ac:picMk id="1026" creationId="{0494EE90-74AD-A995-A1C0-C65981AE09B9}"/>
          </ac:picMkLst>
        </pc:picChg>
        <pc:picChg chg="add mod">
          <ac:chgData name="Rojas Gallardo, Diana Marcela" userId="d02a6200-d46b-454c-a869-876e237257e0" providerId="ADAL" clId="{C725E27C-4A2A-4BE0-B3AF-0B4645A99BF1}" dt="2024-06-12T00:51:11.435" v="971" actId="1038"/>
          <ac:picMkLst>
            <pc:docMk/>
            <pc:sldMk cId="4128123355" sldId="263"/>
            <ac:picMk id="1028" creationId="{218CA3AA-BD3C-8B85-6171-AC15D489FAB7}"/>
          </ac:picMkLst>
        </pc:picChg>
        <pc:picChg chg="add del">
          <ac:chgData name="Rojas Gallardo, Diana Marcela" userId="d02a6200-d46b-454c-a869-876e237257e0" providerId="ADAL" clId="{C725E27C-4A2A-4BE0-B3AF-0B4645A99BF1}" dt="2024-06-11T19:01:58.763" v="501" actId="478"/>
          <ac:picMkLst>
            <pc:docMk/>
            <pc:sldMk cId="4128123355" sldId="263"/>
            <ac:picMk id="1030" creationId="{6EE525D1-5176-180F-B5EB-64E63F37FE4E}"/>
          </ac:picMkLst>
        </pc:picChg>
      </pc:sldChg>
      <pc:sldChg chg="addSp delSp modSp mod">
        <pc:chgData name="Rojas Gallardo, Diana Marcela" userId="d02a6200-d46b-454c-a869-876e237257e0" providerId="ADAL" clId="{C725E27C-4A2A-4BE0-B3AF-0B4645A99BF1}" dt="2024-06-12T19:10:31.111" v="1320" actId="1036"/>
        <pc:sldMkLst>
          <pc:docMk/>
          <pc:sldMk cId="4140160278" sldId="264"/>
        </pc:sldMkLst>
        <pc:spChg chg="mod">
          <ac:chgData name="Rojas Gallardo, Diana Marcela" userId="d02a6200-d46b-454c-a869-876e237257e0" providerId="ADAL" clId="{C725E27C-4A2A-4BE0-B3AF-0B4645A99BF1}" dt="2024-06-12T18:59:01.129" v="1281" actId="1076"/>
          <ac:spMkLst>
            <pc:docMk/>
            <pc:sldMk cId="4140160278" sldId="264"/>
            <ac:spMk id="2" creationId="{86BE5423-47D1-752B-FE8B-A798B0E1E011}"/>
          </ac:spMkLst>
        </pc:spChg>
        <pc:spChg chg="mod ord">
          <ac:chgData name="Rojas Gallardo, Diana Marcela" userId="d02a6200-d46b-454c-a869-876e237257e0" providerId="ADAL" clId="{C725E27C-4A2A-4BE0-B3AF-0B4645A99BF1}" dt="2024-06-12T18:59:10.056" v="1282" actId="14100"/>
          <ac:spMkLst>
            <pc:docMk/>
            <pc:sldMk cId="4140160278" sldId="264"/>
            <ac:spMk id="4" creationId="{5D90E7A0-B0AC-69FF-32D9-EEA3916DC817}"/>
          </ac:spMkLst>
        </pc:spChg>
        <pc:spChg chg="mod">
          <ac:chgData name="Rojas Gallardo, Diana Marcela" userId="d02a6200-d46b-454c-a869-876e237257e0" providerId="ADAL" clId="{C725E27C-4A2A-4BE0-B3AF-0B4645A99BF1}" dt="2024-06-12T18:59:23.153" v="1285" actId="1076"/>
          <ac:spMkLst>
            <pc:docMk/>
            <pc:sldMk cId="4140160278" sldId="264"/>
            <ac:spMk id="5" creationId="{EA58AB30-135E-BFCE-E6EE-0940BA1323D1}"/>
          </ac:spMkLst>
        </pc:spChg>
        <pc:spChg chg="mod">
          <ac:chgData name="Rojas Gallardo, Diana Marcela" userId="d02a6200-d46b-454c-a869-876e237257e0" providerId="ADAL" clId="{C725E27C-4A2A-4BE0-B3AF-0B4645A99BF1}" dt="2024-06-12T13:24:49.722" v="1081" actId="1076"/>
          <ac:spMkLst>
            <pc:docMk/>
            <pc:sldMk cId="4140160278" sldId="264"/>
            <ac:spMk id="7" creationId="{12130628-CD9A-ACB0-FA5B-A76D64FBF3B6}"/>
          </ac:spMkLst>
        </pc:spChg>
        <pc:spChg chg="mod">
          <ac:chgData name="Rojas Gallardo, Diana Marcela" userId="d02a6200-d46b-454c-a869-876e237257e0" providerId="ADAL" clId="{C725E27C-4A2A-4BE0-B3AF-0B4645A99BF1}" dt="2024-06-12T13:48:53.353" v="1226" actId="14100"/>
          <ac:spMkLst>
            <pc:docMk/>
            <pc:sldMk cId="4140160278" sldId="264"/>
            <ac:spMk id="9" creationId="{34BB4603-33EC-B6A8-FD14-6A823FA5E4E7}"/>
          </ac:spMkLst>
        </pc:spChg>
        <pc:spChg chg="mod">
          <ac:chgData name="Rojas Gallardo, Diana Marcela" userId="d02a6200-d46b-454c-a869-876e237257e0" providerId="ADAL" clId="{C725E27C-4A2A-4BE0-B3AF-0B4645A99BF1}" dt="2024-06-12T13:24:57.664" v="1083" actId="1076"/>
          <ac:spMkLst>
            <pc:docMk/>
            <pc:sldMk cId="4140160278" sldId="264"/>
            <ac:spMk id="10" creationId="{707DB416-B019-3B4B-BC8E-AFC348D88FC0}"/>
          </ac:spMkLst>
        </pc:spChg>
        <pc:spChg chg="mod">
          <ac:chgData name="Rojas Gallardo, Diana Marcela" userId="d02a6200-d46b-454c-a869-876e237257e0" providerId="ADAL" clId="{C725E27C-4A2A-4BE0-B3AF-0B4645A99BF1}" dt="2024-06-12T13:47:24.116" v="1224" actId="1076"/>
          <ac:spMkLst>
            <pc:docMk/>
            <pc:sldMk cId="4140160278" sldId="264"/>
            <ac:spMk id="11" creationId="{4D57D253-EA42-E5C4-BE53-2D5280E063DF}"/>
          </ac:spMkLst>
        </pc:spChg>
        <pc:spChg chg="mod">
          <ac:chgData name="Rojas Gallardo, Diana Marcela" userId="d02a6200-d46b-454c-a869-876e237257e0" providerId="ADAL" clId="{C725E27C-4A2A-4BE0-B3AF-0B4645A99BF1}" dt="2024-06-12T13:46:45.772" v="1217" actId="1036"/>
          <ac:spMkLst>
            <pc:docMk/>
            <pc:sldMk cId="4140160278" sldId="264"/>
            <ac:spMk id="15" creationId="{C8648827-B9A1-F3A1-F15C-83EE99C21DF7}"/>
          </ac:spMkLst>
        </pc:spChg>
        <pc:spChg chg="mod">
          <ac:chgData name="Rojas Gallardo, Diana Marcela" userId="d02a6200-d46b-454c-a869-876e237257e0" providerId="ADAL" clId="{C725E27C-4A2A-4BE0-B3AF-0B4645A99BF1}" dt="2024-06-12T18:59:14.109" v="1283" actId="1076"/>
          <ac:spMkLst>
            <pc:docMk/>
            <pc:sldMk cId="4140160278" sldId="264"/>
            <ac:spMk id="18" creationId="{3E431330-ABE7-37F0-B8AA-A146D7C84DD5}"/>
          </ac:spMkLst>
        </pc:spChg>
        <pc:spChg chg="mod">
          <ac:chgData name="Rojas Gallardo, Diana Marcela" userId="d02a6200-d46b-454c-a869-876e237257e0" providerId="ADAL" clId="{C725E27C-4A2A-4BE0-B3AF-0B4645A99BF1}" dt="2024-06-12T13:46:37.243" v="1215" actId="1037"/>
          <ac:spMkLst>
            <pc:docMk/>
            <pc:sldMk cId="4140160278" sldId="264"/>
            <ac:spMk id="20" creationId="{542F6A0E-7812-AF79-B6B5-BC79E4FBC7A2}"/>
          </ac:spMkLst>
        </pc:spChg>
        <pc:spChg chg="mod">
          <ac:chgData name="Rojas Gallardo, Diana Marcela" userId="d02a6200-d46b-454c-a869-876e237257e0" providerId="ADAL" clId="{C725E27C-4A2A-4BE0-B3AF-0B4645A99BF1}" dt="2024-06-12T13:47:22.044" v="1223" actId="1076"/>
          <ac:spMkLst>
            <pc:docMk/>
            <pc:sldMk cId="4140160278" sldId="264"/>
            <ac:spMk id="22" creationId="{620DEC8A-623C-A28F-0627-A79E01BD1C99}"/>
          </ac:spMkLst>
        </pc:spChg>
        <pc:spChg chg="add del mod">
          <ac:chgData name="Rojas Gallardo, Diana Marcela" userId="d02a6200-d46b-454c-a869-876e237257e0" providerId="ADAL" clId="{C725E27C-4A2A-4BE0-B3AF-0B4645A99BF1}" dt="2024-06-12T18:59:27.057" v="1286" actId="1076"/>
          <ac:spMkLst>
            <pc:docMk/>
            <pc:sldMk cId="4140160278" sldId="264"/>
            <ac:spMk id="23" creationId="{EA3F0151-CF5E-C80A-B8E9-DA4B7A2AAD1E}"/>
          </ac:spMkLst>
        </pc:spChg>
        <pc:spChg chg="mod">
          <ac:chgData name="Rojas Gallardo, Diana Marcela" userId="d02a6200-d46b-454c-a869-876e237257e0" providerId="ADAL" clId="{C725E27C-4A2A-4BE0-B3AF-0B4645A99BF1}" dt="2024-06-12T18:59:38.931" v="1288" actId="1076"/>
          <ac:spMkLst>
            <pc:docMk/>
            <pc:sldMk cId="4140160278" sldId="264"/>
            <ac:spMk id="25" creationId="{082BB563-BAC5-56FA-B257-E3DB07F5944C}"/>
          </ac:spMkLst>
        </pc:spChg>
        <pc:spChg chg="mod">
          <ac:chgData name="Rojas Gallardo, Diana Marcela" userId="d02a6200-d46b-454c-a869-876e237257e0" providerId="ADAL" clId="{C725E27C-4A2A-4BE0-B3AF-0B4645A99BF1}" dt="2024-06-12T19:01:35.125" v="1292" actId="1076"/>
          <ac:spMkLst>
            <pc:docMk/>
            <pc:sldMk cId="4140160278" sldId="264"/>
            <ac:spMk id="28" creationId="{3B851BCF-CDAA-1CA0-B67F-066173E7F40D}"/>
          </ac:spMkLst>
        </pc:spChg>
        <pc:spChg chg="mod">
          <ac:chgData name="Rojas Gallardo, Diana Marcela" userId="d02a6200-d46b-454c-a869-876e237257e0" providerId="ADAL" clId="{C725E27C-4A2A-4BE0-B3AF-0B4645A99BF1}" dt="2024-06-12T13:26:12.518" v="1132" actId="20577"/>
          <ac:spMkLst>
            <pc:docMk/>
            <pc:sldMk cId="4140160278" sldId="264"/>
            <ac:spMk id="29" creationId="{D6161AF6-B42F-DBE3-7D9E-E421A631ABEC}"/>
          </ac:spMkLst>
        </pc:spChg>
        <pc:spChg chg="mod">
          <ac:chgData name="Rojas Gallardo, Diana Marcela" userId="d02a6200-d46b-454c-a869-876e237257e0" providerId="ADAL" clId="{C725E27C-4A2A-4BE0-B3AF-0B4645A99BF1}" dt="2024-06-12T18:56:21.577" v="1256" actId="1076"/>
          <ac:spMkLst>
            <pc:docMk/>
            <pc:sldMk cId="4140160278" sldId="264"/>
            <ac:spMk id="30" creationId="{D8563439-5D5E-A2B1-B1A6-C1306DAB103F}"/>
          </ac:spMkLst>
        </pc:spChg>
        <pc:spChg chg="add mod">
          <ac:chgData name="Rojas Gallardo, Diana Marcela" userId="d02a6200-d46b-454c-a869-876e237257e0" providerId="ADAL" clId="{C725E27C-4A2A-4BE0-B3AF-0B4645A99BF1}" dt="2024-06-12T13:25:56.030" v="1128" actId="1076"/>
          <ac:spMkLst>
            <pc:docMk/>
            <pc:sldMk cId="4140160278" sldId="264"/>
            <ac:spMk id="31" creationId="{E7857961-2C58-31FB-581C-45390AA9A085}"/>
          </ac:spMkLst>
        </pc:spChg>
        <pc:spChg chg="add mod">
          <ac:chgData name="Rojas Gallardo, Diana Marcela" userId="d02a6200-d46b-454c-a869-876e237257e0" providerId="ADAL" clId="{C725E27C-4A2A-4BE0-B3AF-0B4645A99BF1}" dt="2024-06-12T18:56:37.847" v="1260" actId="1076"/>
          <ac:spMkLst>
            <pc:docMk/>
            <pc:sldMk cId="4140160278" sldId="264"/>
            <ac:spMk id="32" creationId="{C2F04784-A27A-4D8B-1CBD-E6D64D9C5537}"/>
          </ac:spMkLst>
        </pc:spChg>
        <pc:spChg chg="add mod">
          <ac:chgData name="Rojas Gallardo, Diana Marcela" userId="d02a6200-d46b-454c-a869-876e237257e0" providerId="ADAL" clId="{C725E27C-4A2A-4BE0-B3AF-0B4645A99BF1}" dt="2024-06-12T18:57:47.530" v="1272"/>
          <ac:spMkLst>
            <pc:docMk/>
            <pc:sldMk cId="4140160278" sldId="264"/>
            <ac:spMk id="34" creationId="{468029F8-DB84-565A-2D11-B86D7130BB69}"/>
          </ac:spMkLst>
        </pc:spChg>
        <pc:spChg chg="add mod">
          <ac:chgData name="Rojas Gallardo, Diana Marcela" userId="d02a6200-d46b-454c-a869-876e237257e0" providerId="ADAL" clId="{C725E27C-4A2A-4BE0-B3AF-0B4645A99BF1}" dt="2024-06-12T19:08:38.017" v="1317" actId="1076"/>
          <ac:spMkLst>
            <pc:docMk/>
            <pc:sldMk cId="4140160278" sldId="264"/>
            <ac:spMk id="36" creationId="{234B3E93-49A1-8611-9528-E30ED8C8DA04}"/>
          </ac:spMkLst>
        </pc:spChg>
        <pc:spChg chg="mod">
          <ac:chgData name="Rojas Gallardo, Diana Marcela" userId="d02a6200-d46b-454c-a869-876e237257e0" providerId="ADAL" clId="{C725E27C-4A2A-4BE0-B3AF-0B4645A99BF1}" dt="2024-06-12T19:03:28.848" v="1296" actId="1076"/>
          <ac:spMkLst>
            <pc:docMk/>
            <pc:sldMk cId="4140160278" sldId="264"/>
            <ac:spMk id="41" creationId="{00000000-0000-0000-0000-000000000000}"/>
          </ac:spMkLst>
        </pc:spChg>
        <pc:spChg chg="mod">
          <ac:chgData name="Rojas Gallardo, Diana Marcela" userId="d02a6200-d46b-454c-a869-876e237257e0" providerId="ADAL" clId="{C725E27C-4A2A-4BE0-B3AF-0B4645A99BF1}" dt="2024-06-12T18:58:57.049" v="1280" actId="14100"/>
          <ac:spMkLst>
            <pc:docMk/>
            <pc:sldMk cId="4140160278" sldId="264"/>
            <ac:spMk id="42" creationId="{00000000-0000-0000-0000-000000000000}"/>
          </ac:spMkLst>
        </pc:spChg>
        <pc:spChg chg="mod ord">
          <ac:chgData name="Rojas Gallardo, Diana Marcela" userId="d02a6200-d46b-454c-a869-876e237257e0" providerId="ADAL" clId="{C725E27C-4A2A-4BE0-B3AF-0B4645A99BF1}" dt="2024-06-12T13:47:14.436" v="1221" actId="167"/>
          <ac:spMkLst>
            <pc:docMk/>
            <pc:sldMk cId="4140160278" sldId="264"/>
            <ac:spMk id="43" creationId="{00000000-0000-0000-0000-000000000000}"/>
          </ac:spMkLst>
        </pc:spChg>
        <pc:spChg chg="mod">
          <ac:chgData name="Rojas Gallardo, Diana Marcela" userId="d02a6200-d46b-454c-a869-876e237257e0" providerId="ADAL" clId="{C725E27C-4A2A-4BE0-B3AF-0B4645A99BF1}" dt="2024-06-12T18:56:48.682" v="1263" actId="14100"/>
          <ac:spMkLst>
            <pc:docMk/>
            <pc:sldMk cId="4140160278" sldId="264"/>
            <ac:spMk id="45" creationId="{00000000-0000-0000-0000-000000000000}"/>
          </ac:spMkLst>
        </pc:spChg>
        <pc:spChg chg="mod">
          <ac:chgData name="Rojas Gallardo, Diana Marcela" userId="d02a6200-d46b-454c-a869-876e237257e0" providerId="ADAL" clId="{C725E27C-4A2A-4BE0-B3AF-0B4645A99BF1}" dt="2024-06-12T18:56:24.063" v="1257" actId="1076"/>
          <ac:spMkLst>
            <pc:docMk/>
            <pc:sldMk cId="4140160278" sldId="264"/>
            <ac:spMk id="60" creationId="{1043F711-D47E-42B5-B443-99A2ED27753E}"/>
          </ac:spMkLst>
        </pc:spChg>
        <pc:spChg chg="mod">
          <ac:chgData name="Rojas Gallardo, Diana Marcela" userId="d02a6200-d46b-454c-a869-876e237257e0" providerId="ADAL" clId="{C725E27C-4A2A-4BE0-B3AF-0B4645A99BF1}" dt="2024-06-12T18:56:27.250" v="1258" actId="14100"/>
          <ac:spMkLst>
            <pc:docMk/>
            <pc:sldMk cId="4140160278" sldId="264"/>
            <ac:spMk id="71" creationId="{00000000-0000-0000-0000-000000000000}"/>
          </ac:spMkLst>
        </pc:spChg>
        <pc:spChg chg="mod">
          <ac:chgData name="Rojas Gallardo, Diana Marcela" userId="d02a6200-d46b-454c-a869-876e237257e0" providerId="ADAL" clId="{C725E27C-4A2A-4BE0-B3AF-0B4645A99BF1}" dt="2024-06-12T18:58:52.065" v="1279" actId="1076"/>
          <ac:spMkLst>
            <pc:docMk/>
            <pc:sldMk cId="4140160278" sldId="264"/>
            <ac:spMk id="83" creationId="{66B428E8-E946-4C04-BA2E-DBE7C90A92EC}"/>
          </ac:spMkLst>
        </pc:spChg>
        <pc:spChg chg="mod">
          <ac:chgData name="Rojas Gallardo, Diana Marcela" userId="d02a6200-d46b-454c-a869-876e237257e0" providerId="ADAL" clId="{C725E27C-4A2A-4BE0-B3AF-0B4645A99BF1}" dt="2024-06-12T18:56:54.257" v="1264" actId="1076"/>
          <ac:spMkLst>
            <pc:docMk/>
            <pc:sldMk cId="4140160278" sldId="264"/>
            <ac:spMk id="85" creationId="{2F9F16DD-B1FB-447B-BA78-9201D1B2D897}"/>
          </ac:spMkLst>
        </pc:spChg>
        <pc:spChg chg="mod">
          <ac:chgData name="Rojas Gallardo, Diana Marcela" userId="d02a6200-d46b-454c-a869-876e237257e0" providerId="ADAL" clId="{C725E27C-4A2A-4BE0-B3AF-0B4645A99BF1}" dt="2024-06-12T13:47:08.660" v="1220" actId="1076"/>
          <ac:spMkLst>
            <pc:docMk/>
            <pc:sldMk cId="4140160278" sldId="264"/>
            <ac:spMk id="87" creationId="{7DB2E49A-CE7A-4210-AE9F-5037030C938E}"/>
          </ac:spMkLst>
        </pc:spChg>
        <pc:grpChg chg="mod">
          <ac:chgData name="Rojas Gallardo, Diana Marcela" userId="d02a6200-d46b-454c-a869-876e237257e0" providerId="ADAL" clId="{C725E27C-4A2A-4BE0-B3AF-0B4645A99BF1}" dt="2024-06-12T13:23:13.943" v="1071" actId="1076"/>
          <ac:grpSpMkLst>
            <pc:docMk/>
            <pc:sldMk cId="4140160278" sldId="264"/>
            <ac:grpSpMk id="12" creationId="{854809D9-A0F1-1029-CAC6-873018F3F082}"/>
          </ac:grpSpMkLst>
        </pc:grpChg>
        <pc:grpChg chg="mod">
          <ac:chgData name="Rojas Gallardo, Diana Marcela" userId="d02a6200-d46b-454c-a869-876e237257e0" providerId="ADAL" clId="{C725E27C-4A2A-4BE0-B3AF-0B4645A99BF1}" dt="2024-06-12T13:24:54.430" v="1082" actId="1076"/>
          <ac:grpSpMkLst>
            <pc:docMk/>
            <pc:sldMk cId="4140160278" sldId="264"/>
            <ac:grpSpMk id="27" creationId="{0D8B6FC0-6BC8-0699-3A69-BA0D4C8A3267}"/>
          </ac:grpSpMkLst>
        </pc:grpChg>
        <pc:picChg chg="mod">
          <ac:chgData name="Rojas Gallardo, Diana Marcela" userId="d02a6200-d46b-454c-a869-876e237257e0" providerId="ADAL" clId="{C725E27C-4A2A-4BE0-B3AF-0B4645A99BF1}" dt="2024-06-12T19:10:31.111" v="1320" actId="1036"/>
          <ac:picMkLst>
            <pc:docMk/>
            <pc:sldMk cId="4140160278" sldId="264"/>
            <ac:picMk id="13" creationId="{54B08608-5F0D-4DE1-3BAE-C37F67E48F0C}"/>
          </ac:picMkLst>
        </pc:picChg>
        <pc:picChg chg="add del">
          <ac:chgData name="Rojas Gallardo, Diana Marcela" userId="d02a6200-d46b-454c-a869-876e237257e0" providerId="ADAL" clId="{C725E27C-4A2A-4BE0-B3AF-0B4645A99BF1}" dt="2024-06-12T18:55:29.099" v="1250" actId="478"/>
          <ac:picMkLst>
            <pc:docMk/>
            <pc:sldMk cId="4140160278" sldId="264"/>
            <ac:picMk id="16" creationId="{AB7D7E02-CC84-C1FB-2FDA-3FAA7E4EC335}"/>
          </ac:picMkLst>
        </pc:picChg>
        <pc:picChg chg="mod ord">
          <ac:chgData name="Rojas Gallardo, Diana Marcela" userId="d02a6200-d46b-454c-a869-876e237257e0" providerId="ADAL" clId="{C725E27C-4A2A-4BE0-B3AF-0B4645A99BF1}" dt="2024-06-12T19:00:11.049" v="1291" actId="14100"/>
          <ac:picMkLst>
            <pc:docMk/>
            <pc:sldMk cId="4140160278" sldId="264"/>
            <ac:picMk id="17" creationId="{354A69F6-905F-B004-BC21-AC06CEBB5502}"/>
          </ac:picMkLst>
        </pc:picChg>
        <pc:picChg chg="mod ord">
          <ac:chgData name="Rojas Gallardo, Diana Marcela" userId="d02a6200-d46b-454c-a869-876e237257e0" providerId="ADAL" clId="{C725E27C-4A2A-4BE0-B3AF-0B4645A99BF1}" dt="2024-06-12T13:47:17.250" v="1222" actId="1076"/>
          <ac:picMkLst>
            <pc:docMk/>
            <pc:sldMk cId="4140160278" sldId="264"/>
            <ac:picMk id="21" creationId="{FD76E418-A4D0-9093-6ACD-EF55AD9CC8AD}"/>
          </ac:picMkLst>
        </pc:picChg>
        <pc:picChg chg="mod">
          <ac:chgData name="Rojas Gallardo, Diana Marcela" userId="d02a6200-d46b-454c-a869-876e237257e0" providerId="ADAL" clId="{C725E27C-4A2A-4BE0-B3AF-0B4645A99BF1}" dt="2024-06-12T13:26:04.211" v="1130" actId="1076"/>
          <ac:picMkLst>
            <pc:docMk/>
            <pc:sldMk cId="4140160278" sldId="264"/>
            <ac:picMk id="24" creationId="{9712578C-7D1C-DCF9-DF6C-F24E648CBE39}"/>
          </ac:picMkLst>
        </pc:picChg>
        <pc:picChg chg="add mod">
          <ac:chgData name="Rojas Gallardo, Diana Marcela" userId="d02a6200-d46b-454c-a869-876e237257e0" providerId="ADAL" clId="{C725E27C-4A2A-4BE0-B3AF-0B4645A99BF1}" dt="2024-06-12T18:59:17.258" v="1284" actId="1076"/>
          <ac:picMkLst>
            <pc:docMk/>
            <pc:sldMk cId="4140160278" sldId="264"/>
            <ac:picMk id="33" creationId="{7D4AAD3D-12C7-15A7-1D39-BD6D9F9EC430}"/>
          </ac:picMkLst>
        </pc:picChg>
        <pc:picChg chg="add mod">
          <ac:chgData name="Rojas Gallardo, Diana Marcela" userId="d02a6200-d46b-454c-a869-876e237257e0" providerId="ADAL" clId="{C725E27C-4A2A-4BE0-B3AF-0B4645A99BF1}" dt="2024-06-12T19:07:42.108" v="1316" actId="1076"/>
          <ac:picMkLst>
            <pc:docMk/>
            <pc:sldMk cId="4140160278" sldId="264"/>
            <ac:picMk id="35" creationId="{03BDEBFF-EE54-8ECC-8F81-12A15F7D84CB}"/>
          </ac:picMkLst>
        </pc:picChg>
        <pc:picChg chg="mod">
          <ac:chgData name="Rojas Gallardo, Diana Marcela" userId="d02a6200-d46b-454c-a869-876e237257e0" providerId="ADAL" clId="{C725E27C-4A2A-4BE0-B3AF-0B4645A99BF1}" dt="2024-06-12T19:01:36.972" v="1293" actId="1036"/>
          <ac:picMkLst>
            <pc:docMk/>
            <pc:sldMk cId="4140160278" sldId="264"/>
            <ac:picMk id="1028" creationId="{218CA3AA-BD3C-8B85-6171-AC15D489FAB7}"/>
          </ac:picMkLst>
        </pc:picChg>
      </pc:sldChg>
    </pc:docChg>
  </pc:docChgLst>
  <pc:docChgLst>
    <pc:chgData name="Rojas Gallardo, Diana Marcela" userId="S::drojas3@emory.edu::d02a6200-d46b-454c-a869-876e237257e0" providerId="AD" clId="Web-{8624EA55-68C3-43AB-8BB9-BF595DE10696}"/>
    <pc:docChg chg="modSld sldOrd">
      <pc:chgData name="Rojas Gallardo, Diana Marcela" userId="S::drojas3@emory.edu::d02a6200-d46b-454c-a869-876e237257e0" providerId="AD" clId="Web-{8624EA55-68C3-43AB-8BB9-BF595DE10696}" dt="2024-06-12T13:55:03.462" v="4"/>
      <pc:docMkLst>
        <pc:docMk/>
      </pc:docMkLst>
      <pc:sldChg chg="modSp ord">
        <pc:chgData name="Rojas Gallardo, Diana Marcela" userId="S::drojas3@emory.edu::d02a6200-d46b-454c-a869-876e237257e0" providerId="AD" clId="Web-{8624EA55-68C3-43AB-8BB9-BF595DE10696}" dt="2024-06-12T13:55:03.462" v="4"/>
        <pc:sldMkLst>
          <pc:docMk/>
          <pc:sldMk cId="4140160278" sldId="264"/>
        </pc:sldMkLst>
        <pc:spChg chg="mod">
          <ac:chgData name="Rojas Gallardo, Diana Marcela" userId="S::drojas3@emory.edu::d02a6200-d46b-454c-a869-876e237257e0" providerId="AD" clId="Web-{8624EA55-68C3-43AB-8BB9-BF595DE10696}" dt="2024-06-12T13:11:19.138" v="2" actId="1076"/>
          <ac:spMkLst>
            <pc:docMk/>
            <pc:sldMk cId="4140160278" sldId="264"/>
            <ac:spMk id="23" creationId="{EA3F0151-CF5E-C80A-B8E9-DA4B7A2AAD1E}"/>
          </ac:spMkLst>
        </pc:spChg>
        <pc:spChg chg="mod">
          <ac:chgData name="Rojas Gallardo, Diana Marcela" userId="S::drojas3@emory.edu::d02a6200-d46b-454c-a869-876e237257e0" providerId="AD" clId="Web-{8624EA55-68C3-43AB-8BB9-BF595DE10696}" dt="2024-06-12T13:11:16.732" v="1" actId="1076"/>
          <ac:spMkLst>
            <pc:docMk/>
            <pc:sldMk cId="4140160278" sldId="264"/>
            <ac:spMk id="25" creationId="{082BB563-BAC5-56FA-B257-E3DB07F5944C}"/>
          </ac:spMkLst>
        </pc:spChg>
        <pc:spChg chg="mod">
          <ac:chgData name="Rojas Gallardo, Diana Marcela" userId="S::drojas3@emory.edu::d02a6200-d46b-454c-a869-876e237257e0" providerId="AD" clId="Web-{8624EA55-68C3-43AB-8BB9-BF595DE10696}" dt="2024-06-12T13:11:45.013" v="3" actId="1076"/>
          <ac:spMkLst>
            <pc:docMk/>
            <pc:sldMk cId="4140160278" sldId="264"/>
            <ac:spMk id="28" creationId="{3B851BCF-CDAA-1CA0-B67F-066173E7F40D}"/>
          </ac:spMkLst>
        </pc:spChg>
        <pc:picChg chg="mod">
          <ac:chgData name="Rojas Gallardo, Diana Marcela" userId="S::drojas3@emory.edu::d02a6200-d46b-454c-a869-876e237257e0" providerId="AD" clId="Web-{8624EA55-68C3-43AB-8BB9-BF595DE10696}" dt="2024-06-12T13:11:16.591" v="0" actId="1076"/>
          <ac:picMkLst>
            <pc:docMk/>
            <pc:sldMk cId="4140160278" sldId="264"/>
            <ac:picMk id="17" creationId="{354A69F6-905F-B004-BC21-AC06CEBB5502}"/>
          </ac:picMkLst>
        </pc:picChg>
      </pc:sldChg>
    </pc:docChg>
  </pc:docChgLst>
  <pc:docChgLst>
    <pc:chgData name="Rojas Gallardo, Diana Marcela" userId="S::drojas3@emory.edu::d02a6200-d46b-454c-a869-876e237257e0" providerId="AD" clId="Web-{6FF78EB9-DF76-4A28-8620-F490A47D7E23}"/>
    <pc:docChg chg="modSld">
      <pc:chgData name="Rojas Gallardo, Diana Marcela" userId="S::drojas3@emory.edu::d02a6200-d46b-454c-a869-876e237257e0" providerId="AD" clId="Web-{6FF78EB9-DF76-4A28-8620-F490A47D7E23}" dt="2024-06-13T00:48:25.110" v="51" actId="20577"/>
      <pc:docMkLst>
        <pc:docMk/>
      </pc:docMkLst>
      <pc:sldChg chg="modSp">
        <pc:chgData name="Rojas Gallardo, Diana Marcela" userId="S::drojas3@emory.edu::d02a6200-d46b-454c-a869-876e237257e0" providerId="AD" clId="Web-{6FF78EB9-DF76-4A28-8620-F490A47D7E23}" dt="2024-06-13T00:48:25.110" v="51" actId="20577"/>
        <pc:sldMkLst>
          <pc:docMk/>
          <pc:sldMk cId="4140160278" sldId="264"/>
        </pc:sldMkLst>
        <pc:spChg chg="mod">
          <ac:chgData name="Rojas Gallardo, Diana Marcela" userId="S::drojas3@emory.edu::d02a6200-d46b-454c-a869-876e237257e0" providerId="AD" clId="Web-{6FF78EB9-DF76-4A28-8620-F490A47D7E23}" dt="2024-06-13T00:48:25.110" v="51" actId="20577"/>
          <ac:spMkLst>
            <pc:docMk/>
            <pc:sldMk cId="4140160278" sldId="264"/>
            <ac:spMk id="11" creationId="{4D57D253-EA42-E5C4-BE53-2D5280E063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6/12/2024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3132837" rtl="0" eaLnBrk="1" latinLnBrk="0" hangingPunct="1">
      <a:defRPr sz="4070" kern="1200">
        <a:solidFill>
          <a:schemeClr val="tx1"/>
        </a:solidFill>
        <a:latin typeface="+mn-lt"/>
        <a:ea typeface="+mn-ea"/>
        <a:cs typeface="+mn-cs"/>
      </a:defRPr>
    </a:lvl1pPr>
    <a:lvl2pPr marL="1566419" algn="l" defTabSz="3132837" rtl="0" eaLnBrk="1" latinLnBrk="0" hangingPunct="1">
      <a:defRPr sz="4070" kern="1200">
        <a:solidFill>
          <a:schemeClr val="tx1"/>
        </a:solidFill>
        <a:latin typeface="+mn-lt"/>
        <a:ea typeface="+mn-ea"/>
        <a:cs typeface="+mn-cs"/>
      </a:defRPr>
    </a:lvl2pPr>
    <a:lvl3pPr marL="3132837" algn="l" defTabSz="3132837" rtl="0" eaLnBrk="1" latinLnBrk="0" hangingPunct="1">
      <a:defRPr sz="4070" kern="1200">
        <a:solidFill>
          <a:schemeClr val="tx1"/>
        </a:solidFill>
        <a:latin typeface="+mn-lt"/>
        <a:ea typeface="+mn-ea"/>
        <a:cs typeface="+mn-cs"/>
      </a:defRPr>
    </a:lvl3pPr>
    <a:lvl4pPr marL="4699258" algn="l" defTabSz="3132837" rtl="0" eaLnBrk="1" latinLnBrk="0" hangingPunct="1">
      <a:defRPr sz="4070" kern="1200">
        <a:solidFill>
          <a:schemeClr val="tx1"/>
        </a:solidFill>
        <a:latin typeface="+mn-lt"/>
        <a:ea typeface="+mn-ea"/>
        <a:cs typeface="+mn-cs"/>
      </a:defRPr>
    </a:lvl4pPr>
    <a:lvl5pPr marL="6265677" algn="l" defTabSz="3132837" rtl="0" eaLnBrk="1" latinLnBrk="0" hangingPunct="1">
      <a:defRPr sz="4070" kern="1200">
        <a:solidFill>
          <a:schemeClr val="tx1"/>
        </a:solidFill>
        <a:latin typeface="+mn-lt"/>
        <a:ea typeface="+mn-ea"/>
        <a:cs typeface="+mn-cs"/>
      </a:defRPr>
    </a:lvl5pPr>
    <a:lvl6pPr marL="7832096" algn="l" defTabSz="3132837" rtl="0" eaLnBrk="1" latinLnBrk="0" hangingPunct="1">
      <a:defRPr sz="4070" kern="1200">
        <a:solidFill>
          <a:schemeClr val="tx1"/>
        </a:solidFill>
        <a:latin typeface="+mn-lt"/>
        <a:ea typeface="+mn-ea"/>
        <a:cs typeface="+mn-cs"/>
      </a:defRPr>
    </a:lvl6pPr>
    <a:lvl7pPr marL="9398515" algn="l" defTabSz="3132837" rtl="0" eaLnBrk="1" latinLnBrk="0" hangingPunct="1">
      <a:defRPr sz="4070" kern="1200">
        <a:solidFill>
          <a:schemeClr val="tx1"/>
        </a:solidFill>
        <a:latin typeface="+mn-lt"/>
        <a:ea typeface="+mn-ea"/>
        <a:cs typeface="+mn-cs"/>
      </a:defRPr>
    </a:lvl7pPr>
    <a:lvl8pPr marL="10964932" algn="l" defTabSz="3132837" rtl="0" eaLnBrk="1" latinLnBrk="0" hangingPunct="1">
      <a:defRPr sz="4070" kern="1200">
        <a:solidFill>
          <a:schemeClr val="tx1"/>
        </a:solidFill>
        <a:latin typeface="+mn-lt"/>
        <a:ea typeface="+mn-ea"/>
        <a:cs typeface="+mn-cs"/>
      </a:defRPr>
    </a:lvl8pPr>
    <a:lvl9pPr marL="12531353" algn="l" defTabSz="3132837" rtl="0" eaLnBrk="1" latinLnBrk="0" hangingPunct="1">
      <a:defRPr sz="40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15AFD9-35F1-4A8D-8AD3-EDB948176196}" type="slidenum">
              <a:rPr lang="en-US" smtClean="0"/>
              <a:t>1</a:t>
            </a:fld>
            <a:endParaRPr lang="en-US"/>
          </a:p>
        </p:txBody>
      </p:sp>
    </p:spTree>
    <p:extLst>
      <p:ext uri="{BB962C8B-B14F-4D97-AF65-F5344CB8AC3E}">
        <p14:creationId xmlns:p14="http://schemas.microsoft.com/office/powerpoint/2010/main" val="302503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074400" y="10972800"/>
            <a:ext cx="14274800" cy="3937000"/>
          </a:xfrm>
          <a:prstGeom prst="rect">
            <a:avLst/>
          </a:prstGeom>
        </p:spPr>
      </p:pic>
      <p:pic>
        <p:nvPicPr>
          <p:cNvPr id="3" name="New picture"/>
          <p:cNvPicPr/>
          <p:nvPr/>
        </p:nvPicPr>
        <p:blipFill>
          <a:blip r:embed="rId4"/>
          <a:stretch>
            <a:fillRect/>
          </a:stretch>
        </p:blipFill>
        <p:spPr>
          <a:xfrm rot="5400000">
            <a:off x="29718000" y="10972800"/>
            <a:ext cx="14274800" cy="3937000"/>
          </a:xfrm>
          <a:prstGeom prst="rect">
            <a:avLst/>
          </a:prstGeom>
        </p:spPr>
      </p:pic>
      <p:pic>
        <p:nvPicPr>
          <p:cNvPr id="4" name="New picture"/>
          <p:cNvPicPr/>
          <p:nvPr/>
        </p:nvPicPr>
        <p:blipFill>
          <a:blip r:embed="rId5"/>
          <a:stretch>
            <a:fillRect/>
          </a:stretch>
        </p:blipFill>
        <p:spPr>
          <a:xfrm>
            <a:off x="1466850" y="22453600"/>
            <a:ext cx="29984700" cy="1460500"/>
          </a:xfrm>
          <a:prstGeom prst="rect">
            <a:avLst/>
          </a:prstGeom>
        </p:spPr>
      </p:pic>
      <p:sp>
        <p:nvSpPr>
          <p:cNvPr id="5" name="New shape"/>
          <p:cNvSpPr/>
          <p:nvPr/>
        </p:nvSpPr>
        <p:spPr>
          <a:xfrm>
            <a:off x="146685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assessingslate  Size: 36x24</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2926312" rtl="0" eaLnBrk="1" latinLnBrk="0" hangingPunct="1">
        <a:spcBef>
          <a:spcPct val="0"/>
        </a:spcBef>
        <a:buNone/>
        <a:defRPr sz="8934" kern="1200">
          <a:solidFill>
            <a:schemeClr val="tx1"/>
          </a:solidFill>
          <a:latin typeface="+mj-lt"/>
          <a:ea typeface="+mj-ea"/>
          <a:cs typeface="+mj-cs"/>
        </a:defRPr>
      </a:lvl1pPr>
    </p:titleStyle>
    <p:bodyStyle>
      <a:defPPr>
        <a:defRPr kern="1200"/>
      </a:defPPr>
      <a:lvl1pPr marL="0" indent="0" algn="l" defTabSz="2926312" rtl="0" eaLnBrk="1" latinLnBrk="0" hangingPunct="1">
        <a:spcBef>
          <a:spcPct val="20000"/>
        </a:spcBef>
        <a:buFont typeface="Arial" pitchFamily="34" charset="0"/>
        <a:buNone/>
        <a:defRPr sz="8934" kern="1200">
          <a:solidFill>
            <a:schemeClr val="tx1"/>
          </a:solidFill>
          <a:latin typeface="+mn-lt"/>
          <a:ea typeface="+mn-ea"/>
          <a:cs typeface="+mn-cs"/>
        </a:defRPr>
      </a:lvl1pPr>
      <a:lvl2pPr marL="2377629" indent="-914473" algn="l" defTabSz="2926312" rtl="0" eaLnBrk="1" latinLnBrk="0" hangingPunct="1">
        <a:spcBef>
          <a:spcPct val="20000"/>
        </a:spcBef>
        <a:buFont typeface="Arial" pitchFamily="34" charset="0"/>
        <a:buChar char="–"/>
        <a:defRPr sz="8934" kern="1200">
          <a:solidFill>
            <a:schemeClr val="tx1"/>
          </a:solidFill>
          <a:latin typeface="+mn-lt"/>
          <a:ea typeface="+mn-ea"/>
          <a:cs typeface="+mn-cs"/>
        </a:defRPr>
      </a:lvl2pPr>
      <a:lvl3pPr marL="3657890" indent="-731578" algn="l" defTabSz="2926312" rtl="0" eaLnBrk="1" latinLnBrk="0" hangingPunct="1">
        <a:spcBef>
          <a:spcPct val="20000"/>
        </a:spcBef>
        <a:buFont typeface="Arial" pitchFamily="34" charset="0"/>
        <a:buChar char="•"/>
        <a:defRPr sz="7668" kern="1200">
          <a:solidFill>
            <a:schemeClr val="tx1"/>
          </a:solidFill>
          <a:latin typeface="+mn-lt"/>
          <a:ea typeface="+mn-ea"/>
          <a:cs typeface="+mn-cs"/>
        </a:defRPr>
      </a:lvl3pPr>
      <a:lvl4pPr marL="5121045" indent="-731578" algn="l" defTabSz="2926312" rtl="0" eaLnBrk="1" latinLnBrk="0" hangingPunct="1">
        <a:spcBef>
          <a:spcPct val="20000"/>
        </a:spcBef>
        <a:buFont typeface="Arial" pitchFamily="34" charset="0"/>
        <a:buChar char="–"/>
        <a:defRPr sz="6468" kern="1200">
          <a:solidFill>
            <a:schemeClr val="tx1"/>
          </a:solidFill>
          <a:latin typeface="+mn-lt"/>
          <a:ea typeface="+mn-ea"/>
          <a:cs typeface="+mn-cs"/>
        </a:defRPr>
      </a:lvl4pPr>
      <a:lvl5pPr marL="6584201" indent="-731578" algn="l" defTabSz="2926312" rtl="0" eaLnBrk="1" latinLnBrk="0" hangingPunct="1">
        <a:spcBef>
          <a:spcPct val="20000"/>
        </a:spcBef>
        <a:buFont typeface="Arial" pitchFamily="34" charset="0"/>
        <a:buChar char="»"/>
        <a:defRPr sz="6468" kern="1200">
          <a:solidFill>
            <a:schemeClr val="tx1"/>
          </a:solidFill>
          <a:latin typeface="+mn-lt"/>
          <a:ea typeface="+mn-ea"/>
          <a:cs typeface="+mn-cs"/>
        </a:defRPr>
      </a:lvl5pPr>
      <a:lvl6pPr marL="8047356" indent="-731578" algn="l" defTabSz="2926312" rtl="0" eaLnBrk="1" latinLnBrk="0" hangingPunct="1">
        <a:spcBef>
          <a:spcPct val="20000"/>
        </a:spcBef>
        <a:buFont typeface="Arial" pitchFamily="34" charset="0"/>
        <a:buChar char="•"/>
        <a:defRPr sz="6468" kern="1200">
          <a:solidFill>
            <a:schemeClr val="tx1"/>
          </a:solidFill>
          <a:latin typeface="+mn-lt"/>
          <a:ea typeface="+mn-ea"/>
          <a:cs typeface="+mn-cs"/>
        </a:defRPr>
      </a:lvl6pPr>
      <a:lvl7pPr marL="9510513" indent="-731578" algn="l" defTabSz="2926312" rtl="0" eaLnBrk="1" latinLnBrk="0" hangingPunct="1">
        <a:spcBef>
          <a:spcPct val="20000"/>
        </a:spcBef>
        <a:buFont typeface="Arial" pitchFamily="34" charset="0"/>
        <a:buChar char="•"/>
        <a:defRPr sz="6468" kern="1200">
          <a:solidFill>
            <a:schemeClr val="tx1"/>
          </a:solidFill>
          <a:latin typeface="+mn-lt"/>
          <a:ea typeface="+mn-ea"/>
          <a:cs typeface="+mn-cs"/>
        </a:defRPr>
      </a:lvl7pPr>
      <a:lvl8pPr marL="10973669" indent="-731578" algn="l" defTabSz="2926312" rtl="0" eaLnBrk="1" latinLnBrk="0" hangingPunct="1">
        <a:spcBef>
          <a:spcPct val="20000"/>
        </a:spcBef>
        <a:buFont typeface="Arial" pitchFamily="34" charset="0"/>
        <a:buChar char="•"/>
        <a:defRPr sz="6468" kern="1200">
          <a:solidFill>
            <a:schemeClr val="tx1"/>
          </a:solidFill>
          <a:latin typeface="+mn-lt"/>
          <a:ea typeface="+mn-ea"/>
          <a:cs typeface="+mn-cs"/>
        </a:defRPr>
      </a:lvl8pPr>
      <a:lvl9pPr marL="12436824" indent="-731578" algn="l" defTabSz="2926312" rtl="0" eaLnBrk="1" latinLnBrk="0" hangingPunct="1">
        <a:spcBef>
          <a:spcPct val="20000"/>
        </a:spcBef>
        <a:buFont typeface="Arial" pitchFamily="34" charset="0"/>
        <a:buChar char="•"/>
        <a:defRPr sz="6468" kern="1200">
          <a:solidFill>
            <a:schemeClr val="tx1"/>
          </a:solidFill>
          <a:latin typeface="+mn-lt"/>
          <a:ea typeface="+mn-ea"/>
          <a:cs typeface="+mn-cs"/>
        </a:defRPr>
      </a:lvl9pPr>
    </p:bodyStyle>
    <p:otherStyle>
      <a:defPPr>
        <a:defRPr lang="en-US"/>
      </a:defPPr>
      <a:lvl1pPr marL="0" algn="l" defTabSz="2926312" rtl="0" eaLnBrk="1" latinLnBrk="0" hangingPunct="1">
        <a:defRPr sz="5800" kern="1200">
          <a:solidFill>
            <a:schemeClr val="tx1"/>
          </a:solidFill>
          <a:latin typeface="+mn-lt"/>
          <a:ea typeface="+mn-ea"/>
          <a:cs typeface="+mn-cs"/>
        </a:defRPr>
      </a:lvl1pPr>
      <a:lvl2pPr marL="1463155" algn="l" defTabSz="2926312" rtl="0" eaLnBrk="1" latinLnBrk="0" hangingPunct="1">
        <a:defRPr sz="5800" kern="1200">
          <a:solidFill>
            <a:schemeClr val="tx1"/>
          </a:solidFill>
          <a:latin typeface="+mn-lt"/>
          <a:ea typeface="+mn-ea"/>
          <a:cs typeface="+mn-cs"/>
        </a:defRPr>
      </a:lvl2pPr>
      <a:lvl3pPr marL="2926312" algn="l" defTabSz="2926312" rtl="0" eaLnBrk="1" latinLnBrk="0" hangingPunct="1">
        <a:defRPr sz="5800" kern="1200">
          <a:solidFill>
            <a:schemeClr val="tx1"/>
          </a:solidFill>
          <a:latin typeface="+mn-lt"/>
          <a:ea typeface="+mn-ea"/>
          <a:cs typeface="+mn-cs"/>
        </a:defRPr>
      </a:lvl3pPr>
      <a:lvl4pPr marL="4389467" algn="l" defTabSz="2926312" rtl="0" eaLnBrk="1" latinLnBrk="0" hangingPunct="1">
        <a:defRPr sz="5800" kern="1200">
          <a:solidFill>
            <a:schemeClr val="tx1"/>
          </a:solidFill>
          <a:latin typeface="+mn-lt"/>
          <a:ea typeface="+mn-ea"/>
          <a:cs typeface="+mn-cs"/>
        </a:defRPr>
      </a:lvl4pPr>
      <a:lvl5pPr marL="5852624" algn="l" defTabSz="2926312" rtl="0" eaLnBrk="1" latinLnBrk="0" hangingPunct="1">
        <a:defRPr sz="5800" kern="1200">
          <a:solidFill>
            <a:schemeClr val="tx1"/>
          </a:solidFill>
          <a:latin typeface="+mn-lt"/>
          <a:ea typeface="+mn-ea"/>
          <a:cs typeface="+mn-cs"/>
        </a:defRPr>
      </a:lvl5pPr>
      <a:lvl6pPr marL="7315779" algn="l" defTabSz="2926312" rtl="0" eaLnBrk="1" latinLnBrk="0" hangingPunct="1">
        <a:defRPr sz="5800" kern="1200">
          <a:solidFill>
            <a:schemeClr val="tx1"/>
          </a:solidFill>
          <a:latin typeface="+mn-lt"/>
          <a:ea typeface="+mn-ea"/>
          <a:cs typeface="+mn-cs"/>
        </a:defRPr>
      </a:lvl6pPr>
      <a:lvl7pPr marL="8778935" algn="l" defTabSz="2926312" rtl="0" eaLnBrk="1" latinLnBrk="0" hangingPunct="1">
        <a:defRPr sz="5800" kern="1200">
          <a:solidFill>
            <a:schemeClr val="tx1"/>
          </a:solidFill>
          <a:latin typeface="+mn-lt"/>
          <a:ea typeface="+mn-ea"/>
          <a:cs typeface="+mn-cs"/>
        </a:defRPr>
      </a:lvl7pPr>
      <a:lvl8pPr marL="10242090" algn="l" defTabSz="2926312" rtl="0" eaLnBrk="1" latinLnBrk="0" hangingPunct="1">
        <a:defRPr sz="5800" kern="1200">
          <a:solidFill>
            <a:schemeClr val="tx1"/>
          </a:solidFill>
          <a:latin typeface="+mn-lt"/>
          <a:ea typeface="+mn-ea"/>
          <a:cs typeface="+mn-cs"/>
        </a:defRPr>
      </a:lvl8pPr>
      <a:lvl9pPr marL="11705247" algn="l" defTabSz="2926312"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4">
            <a:extLst>
              <a:ext uri="{FF2B5EF4-FFF2-40B4-BE49-F238E27FC236}">
                <a16:creationId xmlns:a16="http://schemas.microsoft.com/office/drawing/2014/main" id="{5D90E7A0-B0AC-69FF-32D9-EEA3916DC817}"/>
              </a:ext>
            </a:extLst>
          </p:cNvPr>
          <p:cNvSpPr/>
          <p:nvPr/>
        </p:nvSpPr>
        <p:spPr>
          <a:xfrm>
            <a:off x="24860923" y="4628554"/>
            <a:ext cx="7796219" cy="8575722"/>
          </a:xfrm>
          <a:prstGeom prst="roundRect">
            <a:avLst>
              <a:gd name="adj" fmla="val 159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43" name="Rectangle: Rounded Corners 42"/>
          <p:cNvSpPr/>
          <p:nvPr/>
        </p:nvSpPr>
        <p:spPr>
          <a:xfrm>
            <a:off x="203046" y="4621124"/>
            <a:ext cx="7796217" cy="10213659"/>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pic>
        <p:nvPicPr>
          <p:cNvPr id="21" name="Picture 20" descr="A map of different countries/regions&#10;&#10;Description automatically generated">
            <a:extLst>
              <a:ext uri="{FF2B5EF4-FFF2-40B4-BE49-F238E27FC236}">
                <a16:creationId xmlns:a16="http://schemas.microsoft.com/office/drawing/2014/main" id="{FD76E418-A4D0-9093-6ACD-EF55AD9CC8AD}"/>
              </a:ext>
            </a:extLst>
          </p:cNvPr>
          <p:cNvPicPr>
            <a:picLocks noChangeAspect="1"/>
          </p:cNvPicPr>
          <p:nvPr/>
        </p:nvPicPr>
        <p:blipFill>
          <a:blip r:embed="rId3"/>
          <a:stretch>
            <a:fillRect/>
          </a:stretch>
        </p:blipFill>
        <p:spPr>
          <a:xfrm>
            <a:off x="673435" y="4769911"/>
            <a:ext cx="7205903" cy="5913208"/>
          </a:xfrm>
          <a:prstGeom prst="rect">
            <a:avLst/>
          </a:prstGeom>
        </p:spPr>
      </p:pic>
      <p:sp>
        <p:nvSpPr>
          <p:cNvPr id="72" name="Rectangle 71"/>
          <p:cNvSpPr/>
          <p:nvPr/>
        </p:nvSpPr>
        <p:spPr>
          <a:xfrm>
            <a:off x="0" y="3"/>
            <a:ext cx="32918400" cy="4168061"/>
          </a:xfrm>
          <a:prstGeom prst="rect">
            <a:avLst/>
          </a:prstGeom>
          <a:solidFill>
            <a:srgbClr val="A0BEC8"/>
          </a:solidFill>
          <a:ln>
            <a:noFill/>
          </a:ln>
        </p:spPr>
        <p:style>
          <a:lnRef idx="2">
            <a:schemeClr val="accent1">
              <a:shade val="50000"/>
            </a:schemeClr>
          </a:lnRef>
          <a:fillRef idx="1">
            <a:schemeClr val="accent1"/>
          </a:fillRef>
          <a:effectRef idx="0">
            <a:schemeClr val="accent1"/>
          </a:effectRef>
          <a:fontRef idx="minor">
            <a:schemeClr val="lt1"/>
          </a:fontRef>
        </p:style>
        <p:txBody>
          <a:bodyPr lIns="85344" tIns="42672" rIns="85344" bIns="42672" rtlCol="0" anchor="ctr"/>
          <a:lstStyle>
            <a:defPPr>
              <a:defRPr kern="1200"/>
            </a:defPPr>
          </a:lstStyle>
          <a:p>
            <a:pPr algn="ctr"/>
            <a:endParaRPr lang="en-US" sz="4142" dirty="0"/>
          </a:p>
        </p:txBody>
      </p:sp>
      <p:sp>
        <p:nvSpPr>
          <p:cNvPr id="51" name="Title 11">
            <a:extLst>
              <a:ext uri="{FF2B5EF4-FFF2-40B4-BE49-F238E27FC236}">
                <a16:creationId xmlns:a16="http://schemas.microsoft.com/office/drawing/2014/main" id="{EE7A5C51-35F0-4B71-992D-43D344D16C04}"/>
              </a:ext>
            </a:extLst>
          </p:cNvPr>
          <p:cNvSpPr txBox="1"/>
          <p:nvPr/>
        </p:nvSpPr>
        <p:spPr>
          <a:xfrm>
            <a:off x="2743200" y="146331"/>
            <a:ext cx="27432000" cy="967165"/>
          </a:xfrm>
          <a:prstGeom prst="rect">
            <a:avLst/>
          </a:prstGeom>
        </p:spPr>
        <p:txBody>
          <a:bodyPr lIns="85344" tIns="42672" rIns="85344" bIns="42672"/>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5700" b="1" dirty="0">
                <a:solidFill>
                  <a:schemeClr val="bg1"/>
                </a:solidFill>
                <a:latin typeface="Montserrat Extra Bold" panose="00000900000000000000" pitchFamily="50" charset="0"/>
              </a:rPr>
              <a:t>Spatiotemporal dispersion of DENV1 genotype V in western Colombia</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495300" y="1146153"/>
            <a:ext cx="31927799" cy="1471172"/>
          </a:xfrm>
          <a:prstGeom prst="rect">
            <a:avLst/>
          </a:prstGeom>
        </p:spPr>
        <p:txBody>
          <a:bodyPr wrap="square" lIns="85344" tIns="42672" rIns="85344" bIns="42672">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3000" dirty="0">
                <a:solidFill>
                  <a:schemeClr val="bg1"/>
                </a:solidFill>
                <a:latin typeface="Domine" panose="02040503040403060204" pitchFamily="18" charset="0"/>
              </a:rPr>
              <a:t>Diana Rojas-Gallardo*</a:t>
            </a:r>
            <a:r>
              <a:rPr lang="en-US" sz="3000" baseline="30000" dirty="0">
                <a:solidFill>
                  <a:schemeClr val="bg1"/>
                </a:solidFill>
                <a:latin typeface="Domine" panose="02040503040403060204" pitchFamily="18" charset="0"/>
              </a:rPr>
              <a:t>1,2</a:t>
            </a:r>
            <a:r>
              <a:rPr lang="en-US" sz="3000" dirty="0">
                <a:solidFill>
                  <a:schemeClr val="bg1"/>
                </a:solidFill>
                <a:latin typeface="Domine" panose="02040503040403060204" pitchFamily="18" charset="0"/>
              </a:rPr>
              <a:t>, Tyshawn Ferrell*</a:t>
            </a:r>
            <a:r>
              <a:rPr lang="en-US" sz="3000" baseline="30000" dirty="0">
                <a:solidFill>
                  <a:schemeClr val="bg1"/>
                </a:solidFill>
                <a:latin typeface="Domine" panose="02040503040403060204" pitchFamily="18" charset="0"/>
              </a:rPr>
              <a:t>3</a:t>
            </a:r>
            <a:r>
              <a:rPr lang="en-US" sz="3000" dirty="0">
                <a:solidFill>
                  <a:schemeClr val="bg1"/>
                </a:solidFill>
                <a:latin typeface="Domine" panose="02040503040403060204" pitchFamily="18" charset="0"/>
              </a:rPr>
              <a:t>, Paula Escobar</a:t>
            </a:r>
            <a:r>
              <a:rPr lang="en-US" sz="3000" baseline="30000" dirty="0">
                <a:solidFill>
                  <a:schemeClr val="bg1"/>
                </a:solidFill>
                <a:latin typeface="Domine" panose="02040503040403060204" pitchFamily="18" charset="0"/>
              </a:rPr>
              <a:t>4</a:t>
            </a:r>
            <a:r>
              <a:rPr lang="en-US" sz="3000" dirty="0">
                <a:solidFill>
                  <a:schemeClr val="bg1"/>
                </a:solidFill>
                <a:latin typeface="Domine" panose="02040503040403060204" pitchFamily="18" charset="0"/>
              </a:rPr>
              <a:t>, Diego Lopez</a:t>
            </a:r>
            <a:r>
              <a:rPr lang="en-US" sz="3000" baseline="30000" dirty="0">
                <a:solidFill>
                  <a:schemeClr val="bg1"/>
                </a:solidFill>
                <a:latin typeface="Domine" panose="02040503040403060204" pitchFamily="18" charset="0"/>
              </a:rPr>
              <a:t>5</a:t>
            </a:r>
            <a:r>
              <a:rPr lang="en-US" sz="3000" dirty="0">
                <a:solidFill>
                  <a:schemeClr val="bg1"/>
                </a:solidFill>
                <a:latin typeface="Domine" panose="02040503040403060204" pitchFamily="18" charset="0"/>
              </a:rPr>
              <a:t>, Beatriz Giraldo</a:t>
            </a:r>
            <a:r>
              <a:rPr lang="en-US" sz="3000" baseline="30000" dirty="0">
                <a:solidFill>
                  <a:schemeClr val="bg1"/>
                </a:solidFill>
                <a:latin typeface="Domine" panose="02040503040403060204" pitchFamily="18" charset="0"/>
              </a:rPr>
              <a:t>5</a:t>
            </a:r>
            <a:r>
              <a:rPr lang="en-US" sz="3000" dirty="0">
                <a:solidFill>
                  <a:schemeClr val="bg1"/>
                </a:solidFill>
                <a:latin typeface="Domine" panose="02040503040403060204" pitchFamily="18" charset="0"/>
              </a:rPr>
              <a:t>, Juliana Restrepo-Chica</a:t>
            </a:r>
            <a:r>
              <a:rPr lang="en-US" sz="3000" baseline="30000" dirty="0">
                <a:solidFill>
                  <a:schemeClr val="bg1"/>
                </a:solidFill>
                <a:latin typeface="Domine" panose="02040503040403060204" pitchFamily="18" charset="0"/>
              </a:rPr>
              <a:t>6</a:t>
            </a:r>
            <a:r>
              <a:rPr lang="en-US" sz="3000" dirty="0">
                <a:solidFill>
                  <a:schemeClr val="bg1"/>
                </a:solidFill>
                <a:latin typeface="Domine" panose="02040503040403060204" pitchFamily="18" charset="0"/>
              </a:rPr>
              <a:t>, Erika Jimenez-Posada</a:t>
            </a:r>
            <a:r>
              <a:rPr lang="en-US" sz="3000" baseline="30000" dirty="0">
                <a:solidFill>
                  <a:schemeClr val="bg1"/>
                </a:solidFill>
                <a:latin typeface="Domine" panose="02040503040403060204" pitchFamily="18" charset="0"/>
              </a:rPr>
              <a:t>6</a:t>
            </a:r>
            <a:r>
              <a:rPr lang="en-US" sz="3000" dirty="0">
                <a:solidFill>
                  <a:schemeClr val="bg1"/>
                </a:solidFill>
                <a:latin typeface="Domine" panose="02040503040403060204" pitchFamily="18" charset="0"/>
              </a:rPr>
              <a:t>, Marlen Martinez-Gutierrez</a:t>
            </a:r>
            <a:r>
              <a:rPr lang="en-US" sz="3000" baseline="30000" dirty="0">
                <a:solidFill>
                  <a:schemeClr val="bg1"/>
                </a:solidFill>
                <a:latin typeface="Domine" panose="02040503040403060204" pitchFamily="18" charset="0"/>
              </a:rPr>
              <a:t>7</a:t>
            </a:r>
            <a:r>
              <a:rPr lang="en-US" sz="3000" dirty="0">
                <a:solidFill>
                  <a:schemeClr val="bg1"/>
                </a:solidFill>
                <a:latin typeface="Domine" panose="02040503040403060204" pitchFamily="18" charset="0"/>
              </a:rPr>
              <a:t>, Julian Ruiz-Sáenz</a:t>
            </a:r>
            <a:r>
              <a:rPr lang="en-US" sz="3000" baseline="30000" dirty="0">
                <a:solidFill>
                  <a:schemeClr val="bg1"/>
                </a:solidFill>
                <a:latin typeface="Domine" panose="02040503040403060204" pitchFamily="18" charset="0"/>
              </a:rPr>
              <a:t>7</a:t>
            </a:r>
            <a:r>
              <a:rPr lang="en-US" sz="3000" dirty="0">
                <a:solidFill>
                  <a:schemeClr val="bg1"/>
                </a:solidFill>
                <a:latin typeface="Domine" panose="02040503040403060204" pitchFamily="18" charset="0"/>
              </a:rPr>
              <a:t>, Autum Key</a:t>
            </a:r>
            <a:r>
              <a:rPr lang="en-US" sz="3000" baseline="30000" dirty="0">
                <a:solidFill>
                  <a:schemeClr val="bg1"/>
                </a:solidFill>
                <a:latin typeface="Domine" panose="02040503040403060204" pitchFamily="18" charset="0"/>
              </a:rPr>
              <a:t>8</a:t>
            </a:r>
            <a:r>
              <a:rPr lang="en-US" sz="3000" dirty="0">
                <a:solidFill>
                  <a:schemeClr val="bg1"/>
                </a:solidFill>
                <a:latin typeface="Domine" panose="02040503040403060204" pitchFamily="18" charset="0"/>
              </a:rPr>
              <a:t>, Nima Shariatzadeh</a:t>
            </a:r>
            <a:r>
              <a:rPr lang="en-US" sz="3000" baseline="30000" dirty="0">
                <a:solidFill>
                  <a:schemeClr val="bg1"/>
                </a:solidFill>
                <a:latin typeface="Domine" panose="02040503040403060204" pitchFamily="18" charset="0"/>
              </a:rPr>
              <a:t>8</a:t>
            </a:r>
            <a:r>
              <a:rPr lang="en-US" sz="3000" dirty="0">
                <a:solidFill>
                  <a:schemeClr val="bg1"/>
                </a:solidFill>
                <a:latin typeface="Domine" panose="02040503040403060204" pitchFamily="18" charset="0"/>
              </a:rPr>
              <a:t>, Dara Khosravi</a:t>
            </a:r>
            <a:r>
              <a:rPr lang="en-US" sz="3000" baseline="30000" dirty="0">
                <a:solidFill>
                  <a:schemeClr val="bg1"/>
                </a:solidFill>
                <a:latin typeface="Domine" panose="02040503040403060204" pitchFamily="18" charset="0"/>
              </a:rPr>
              <a:t>9</a:t>
            </a:r>
            <a:r>
              <a:rPr lang="en-US" sz="3000" dirty="0">
                <a:solidFill>
                  <a:schemeClr val="bg1"/>
                </a:solidFill>
                <a:latin typeface="Domine" panose="02040503040403060204" pitchFamily="18" charset="0"/>
              </a:rPr>
              <a:t>, Megan A. Martinez</a:t>
            </a:r>
            <a:r>
              <a:rPr lang="en-US" sz="3000" baseline="30000" dirty="0">
                <a:solidFill>
                  <a:schemeClr val="bg1"/>
                </a:solidFill>
                <a:latin typeface="Domine" panose="02040503040403060204" pitchFamily="18" charset="0"/>
              </a:rPr>
              <a:t>10</a:t>
            </a:r>
            <a:r>
              <a:rPr lang="en-US" sz="3000" dirty="0">
                <a:solidFill>
                  <a:schemeClr val="bg1"/>
                </a:solidFill>
                <a:latin typeface="Domine" panose="02040503040403060204" pitchFamily="18" charset="0"/>
              </a:rPr>
              <a:t>, Andrei Bombin</a:t>
            </a:r>
            <a:r>
              <a:rPr lang="en-US" sz="3000" baseline="30000" dirty="0">
                <a:solidFill>
                  <a:schemeClr val="bg1"/>
                </a:solidFill>
                <a:latin typeface="Domine" panose="02040503040403060204" pitchFamily="18" charset="0"/>
              </a:rPr>
              <a:t>9</a:t>
            </a:r>
            <a:r>
              <a:rPr lang="en-US" sz="3000" dirty="0">
                <a:solidFill>
                  <a:schemeClr val="bg1"/>
                </a:solidFill>
                <a:latin typeface="Domine" panose="02040503040403060204" pitchFamily="18" charset="0"/>
              </a:rPr>
              <a:t>, Jesse J. Waggoner</a:t>
            </a:r>
            <a:r>
              <a:rPr lang="en-US" sz="3000" baseline="30000" dirty="0">
                <a:solidFill>
                  <a:schemeClr val="bg1"/>
                </a:solidFill>
                <a:latin typeface="Domine" panose="02040503040403060204" pitchFamily="18" charset="0"/>
              </a:rPr>
              <a:t>11</a:t>
            </a:r>
            <a:r>
              <a:rPr lang="en-US" sz="3000" dirty="0">
                <a:solidFill>
                  <a:schemeClr val="bg1"/>
                </a:solidFill>
                <a:latin typeface="Domine" panose="02040503040403060204" pitchFamily="18" charset="0"/>
              </a:rPr>
              <a:t>, Jorge Osorio</a:t>
            </a:r>
            <a:r>
              <a:rPr lang="en-US" sz="3000" baseline="30000" dirty="0">
                <a:solidFill>
                  <a:schemeClr val="bg1"/>
                </a:solidFill>
                <a:latin typeface="Domine" panose="02040503040403060204" pitchFamily="18" charset="0"/>
              </a:rPr>
              <a:t>12</a:t>
            </a:r>
            <a:r>
              <a:rPr lang="en-US" sz="3000" dirty="0">
                <a:solidFill>
                  <a:schemeClr val="bg1"/>
                </a:solidFill>
                <a:latin typeface="Domine" panose="02040503040403060204" pitchFamily="18" charset="0"/>
              </a:rPr>
              <a:t>, Christopher J Neufeldt</a:t>
            </a:r>
            <a:r>
              <a:rPr lang="en-US" sz="3000" baseline="30000" dirty="0">
                <a:solidFill>
                  <a:schemeClr val="bg1"/>
                </a:solidFill>
                <a:latin typeface="Domine" panose="02040503040403060204" pitchFamily="18" charset="0"/>
              </a:rPr>
              <a:t>13</a:t>
            </a:r>
            <a:r>
              <a:rPr lang="en-US" sz="3000" dirty="0">
                <a:solidFill>
                  <a:schemeClr val="bg1"/>
                </a:solidFill>
                <a:latin typeface="Domine" panose="02040503040403060204" pitchFamily="18" charset="0"/>
              </a:rPr>
              <a:t>, Matthew H Collins</a:t>
            </a:r>
            <a:r>
              <a:rPr lang="en-US" sz="3000" baseline="30000" dirty="0">
                <a:solidFill>
                  <a:schemeClr val="bg1"/>
                </a:solidFill>
                <a:latin typeface="Domine" panose="02040503040403060204" pitchFamily="18" charset="0"/>
              </a:rPr>
              <a:t>11</a:t>
            </a:r>
            <a:r>
              <a:rPr lang="en-US" sz="3000" dirty="0">
                <a:solidFill>
                  <a:schemeClr val="bg1"/>
                </a:solidFill>
                <a:latin typeface="Domine" panose="02040503040403060204" pitchFamily="18" charset="0"/>
              </a:rPr>
              <a:t>, Jaime A. Cardona-Ospina*</a:t>
            </a:r>
            <a:r>
              <a:rPr lang="en-US" sz="3000" baseline="30000" dirty="0">
                <a:solidFill>
                  <a:schemeClr val="bg1"/>
                </a:solidFill>
                <a:latin typeface="Domine" panose="02040503040403060204" pitchFamily="18" charset="0"/>
              </a:rPr>
              <a:t>2,14</a:t>
            </a:r>
            <a:r>
              <a:rPr lang="en-US" sz="3000" dirty="0">
                <a:solidFill>
                  <a:schemeClr val="bg1"/>
                </a:solidFill>
                <a:latin typeface="Domine" panose="02040503040403060204" pitchFamily="18" charset="0"/>
              </a:rPr>
              <a:t>, Anne Piantadosi*</a:t>
            </a:r>
            <a:r>
              <a:rPr lang="en-US" sz="3000" baseline="30000" dirty="0">
                <a:solidFill>
                  <a:schemeClr val="bg1"/>
                </a:solidFill>
                <a:latin typeface="Domine" panose="02040503040403060204" pitchFamily="18" charset="0"/>
              </a:rPr>
              <a:t>8,9</a:t>
            </a:r>
            <a:r>
              <a:rPr lang="en-US" sz="3000" dirty="0">
                <a:solidFill>
                  <a:schemeClr val="bg1"/>
                </a:solidFill>
                <a:latin typeface="Domine" panose="02040503040403060204" pitchFamily="18" charset="0"/>
              </a:rPr>
              <a:t> </a:t>
            </a:r>
          </a:p>
        </p:txBody>
      </p:sp>
      <p:sp>
        <p:nvSpPr>
          <p:cNvPr id="71" name="Rectangle: Rounded Corners 70"/>
          <p:cNvSpPr/>
          <p:nvPr/>
        </p:nvSpPr>
        <p:spPr>
          <a:xfrm>
            <a:off x="24860924" y="19115457"/>
            <a:ext cx="7796219" cy="2296759"/>
          </a:xfrm>
          <a:prstGeom prst="roundRect">
            <a:avLst>
              <a:gd name="adj" fmla="val 3948"/>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60" name="TextBox 59">
            <a:extLst>
              <a:ext uri="{FF2B5EF4-FFF2-40B4-BE49-F238E27FC236}">
                <a16:creationId xmlns:a16="http://schemas.microsoft.com/office/drawing/2014/main" id="{1043F711-D47E-42B5-B443-99A2ED27753E}"/>
              </a:ext>
            </a:extLst>
          </p:cNvPr>
          <p:cNvSpPr txBox="1"/>
          <p:nvPr/>
        </p:nvSpPr>
        <p:spPr>
          <a:xfrm>
            <a:off x="25038241" y="19115458"/>
            <a:ext cx="6874704" cy="461665"/>
          </a:xfrm>
          <a:prstGeom prst="rect">
            <a:avLst/>
          </a:prstGeom>
          <a:noFill/>
        </p:spPr>
        <p:txBody>
          <a:bodyPr wrap="square" rtlCol="0">
            <a:spAutoFit/>
          </a:bodyPr>
          <a:lstStyle>
            <a:defPPr>
              <a:defRPr kern="1200"/>
            </a:defPPr>
          </a:lstStyle>
          <a:p>
            <a:r>
              <a:rPr lang="en-US" sz="2400" b="1" dirty="0">
                <a:solidFill>
                  <a:schemeClr val="tx1">
                    <a:lumMod val="75000"/>
                    <a:lumOff val="25000"/>
                  </a:schemeClr>
                </a:solidFill>
                <a:latin typeface="Montserrat Extra Bold" panose="00000900000000000000" pitchFamily="50" charset="0"/>
              </a:rPr>
              <a:t>Acknowledgements</a:t>
            </a:r>
          </a:p>
        </p:txBody>
      </p:sp>
      <p:sp>
        <p:nvSpPr>
          <p:cNvPr id="42" name="Rectangle: Rounded Corners 41"/>
          <p:cNvSpPr/>
          <p:nvPr/>
        </p:nvSpPr>
        <p:spPr>
          <a:xfrm>
            <a:off x="24871873" y="13342775"/>
            <a:ext cx="7796219" cy="3137126"/>
          </a:xfrm>
          <a:prstGeom prst="roundRect">
            <a:avLst>
              <a:gd name="adj" fmla="val 1477"/>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83" name="TextBox 82">
            <a:extLst>
              <a:ext uri="{FF2B5EF4-FFF2-40B4-BE49-F238E27FC236}">
                <a16:creationId xmlns:a16="http://schemas.microsoft.com/office/drawing/2014/main" id="{66B428E8-E946-4C04-BA2E-DBE7C90A92EC}"/>
              </a:ext>
            </a:extLst>
          </p:cNvPr>
          <p:cNvSpPr txBox="1"/>
          <p:nvPr/>
        </p:nvSpPr>
        <p:spPr>
          <a:xfrm>
            <a:off x="24968126" y="13342775"/>
            <a:ext cx="6874704" cy="461665"/>
          </a:xfrm>
          <a:prstGeom prst="rect">
            <a:avLst/>
          </a:prstGeom>
          <a:noFill/>
        </p:spPr>
        <p:txBody>
          <a:bodyPr wrap="square" rtlCol="0">
            <a:spAutoFit/>
          </a:bodyPr>
          <a:lstStyle>
            <a:defPPr>
              <a:defRPr kern="1200"/>
            </a:defPPr>
          </a:lstStyle>
          <a:p>
            <a:r>
              <a:rPr lang="en-US" sz="2400" b="1" dirty="0">
                <a:solidFill>
                  <a:schemeClr val="tx1">
                    <a:lumMod val="75000"/>
                    <a:lumOff val="25000"/>
                  </a:schemeClr>
                </a:solidFill>
                <a:latin typeface="Montserrat Extra Bold" panose="00000900000000000000" pitchFamily="50" charset="0"/>
              </a:rPr>
              <a:t>Conclusions</a:t>
            </a:r>
          </a:p>
        </p:txBody>
      </p:sp>
      <p:sp>
        <p:nvSpPr>
          <p:cNvPr id="45" name="Rectangle: Rounded Corners 44"/>
          <p:cNvSpPr/>
          <p:nvPr/>
        </p:nvSpPr>
        <p:spPr>
          <a:xfrm>
            <a:off x="24860924" y="16590565"/>
            <a:ext cx="7796219" cy="2386393"/>
          </a:xfrm>
          <a:prstGeom prst="roundRect">
            <a:avLst>
              <a:gd name="adj" fmla="val 159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85" name="TextBox 84">
            <a:extLst>
              <a:ext uri="{FF2B5EF4-FFF2-40B4-BE49-F238E27FC236}">
                <a16:creationId xmlns:a16="http://schemas.microsoft.com/office/drawing/2014/main" id="{2F9F16DD-B1FB-447B-BA78-9201D1B2D897}"/>
              </a:ext>
            </a:extLst>
          </p:cNvPr>
          <p:cNvSpPr txBox="1"/>
          <p:nvPr/>
        </p:nvSpPr>
        <p:spPr>
          <a:xfrm>
            <a:off x="25194492" y="16638433"/>
            <a:ext cx="6874704" cy="461665"/>
          </a:xfrm>
          <a:prstGeom prst="rect">
            <a:avLst/>
          </a:prstGeom>
          <a:noFill/>
        </p:spPr>
        <p:txBody>
          <a:bodyPr wrap="square" rtlCol="0">
            <a:spAutoFit/>
          </a:bodyPr>
          <a:lstStyle>
            <a:defPPr>
              <a:defRPr kern="1200"/>
            </a:defPPr>
          </a:lstStyle>
          <a:p>
            <a:r>
              <a:rPr lang="en-US" sz="2400" b="1" dirty="0">
                <a:solidFill>
                  <a:schemeClr val="tx1">
                    <a:lumMod val="75000"/>
                    <a:lumOff val="25000"/>
                  </a:schemeClr>
                </a:solidFill>
                <a:latin typeface="Montserrat Extra Bold" panose="00000900000000000000" pitchFamily="50" charset="0"/>
              </a:rPr>
              <a:t>References</a:t>
            </a:r>
          </a:p>
        </p:txBody>
      </p:sp>
      <p:sp>
        <p:nvSpPr>
          <p:cNvPr id="87" name="TextBox 86">
            <a:extLst>
              <a:ext uri="{FF2B5EF4-FFF2-40B4-BE49-F238E27FC236}">
                <a16:creationId xmlns:a16="http://schemas.microsoft.com/office/drawing/2014/main" id="{7DB2E49A-CE7A-4210-AE9F-5037030C938E}"/>
              </a:ext>
            </a:extLst>
          </p:cNvPr>
          <p:cNvSpPr txBox="1"/>
          <p:nvPr/>
        </p:nvSpPr>
        <p:spPr>
          <a:xfrm>
            <a:off x="673435" y="4819371"/>
            <a:ext cx="6874704" cy="461665"/>
          </a:xfrm>
          <a:prstGeom prst="rect">
            <a:avLst/>
          </a:prstGeom>
          <a:noFill/>
        </p:spPr>
        <p:txBody>
          <a:bodyPr wrap="square" rtlCol="0">
            <a:spAutoFit/>
          </a:bodyPr>
          <a:lstStyle>
            <a:defPPr>
              <a:defRPr kern="1200"/>
            </a:defPPr>
          </a:lstStyle>
          <a:p>
            <a:r>
              <a:rPr lang="en-US" sz="2400" b="1" dirty="0">
                <a:solidFill>
                  <a:schemeClr val="tx1">
                    <a:lumMod val="75000"/>
                    <a:lumOff val="25000"/>
                  </a:schemeClr>
                </a:solidFill>
                <a:latin typeface="Montserrat Extra Bold" panose="00000900000000000000" pitchFamily="50" charset="0"/>
              </a:rPr>
              <a:t>Introduction</a:t>
            </a:r>
          </a:p>
        </p:txBody>
      </p:sp>
      <p:sp>
        <p:nvSpPr>
          <p:cNvPr id="40" name="Rectangle: Rounded Corners 39"/>
          <p:cNvSpPr/>
          <p:nvPr/>
        </p:nvSpPr>
        <p:spPr>
          <a:xfrm>
            <a:off x="8421000" y="4628554"/>
            <a:ext cx="7968084" cy="7017525"/>
          </a:xfrm>
          <a:prstGeom prst="roundRect">
            <a:avLst>
              <a:gd name="adj" fmla="val 182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41" name="Rectangle: Rounded Corners 40"/>
          <p:cNvSpPr/>
          <p:nvPr/>
        </p:nvSpPr>
        <p:spPr>
          <a:xfrm>
            <a:off x="16767374" y="4621124"/>
            <a:ext cx="7892577" cy="16791091"/>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3" name="Text Placeholder 16">
            <a:extLst>
              <a:ext uri="{FF2B5EF4-FFF2-40B4-BE49-F238E27FC236}">
                <a16:creationId xmlns:a16="http://schemas.microsoft.com/office/drawing/2014/main" id="{7F0D3B55-2855-7F53-43BF-BAA4C3B6AA22}"/>
              </a:ext>
            </a:extLst>
          </p:cNvPr>
          <p:cNvSpPr txBox="1"/>
          <p:nvPr/>
        </p:nvSpPr>
        <p:spPr>
          <a:xfrm>
            <a:off x="228601" y="2632843"/>
            <a:ext cx="32428542" cy="1471172"/>
          </a:xfrm>
          <a:prstGeom prst="rect">
            <a:avLst/>
          </a:prstGeom>
        </p:spPr>
        <p:txBody>
          <a:bodyPr wrap="square" lIns="85344" tIns="42672" rIns="85344" bIns="42672">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just"/>
            <a:r>
              <a:rPr lang="en-US" sz="1800" baseline="30000" dirty="0">
                <a:solidFill>
                  <a:schemeClr val="bg1"/>
                </a:solidFill>
                <a:latin typeface="Domine" panose="02040503040403060204" pitchFamily="18" charset="0"/>
              </a:rPr>
              <a:t>1</a:t>
            </a:r>
            <a:r>
              <a:rPr lang="en-US" sz="1800" dirty="0">
                <a:solidFill>
                  <a:schemeClr val="bg1"/>
                </a:solidFill>
                <a:latin typeface="Domine" panose="02040503040403060204" pitchFamily="18" charset="0"/>
              </a:rPr>
              <a:t>Population Biology, Ecology and Evolution Graduate program, Emory University, Atlanta, GA, USA</a:t>
            </a:r>
            <a:r>
              <a:rPr lang="en-US" sz="1800" baseline="30000" dirty="0">
                <a:solidFill>
                  <a:schemeClr val="bg1"/>
                </a:solidFill>
                <a:latin typeface="Domine" panose="02040503040403060204" pitchFamily="18" charset="0"/>
              </a:rPr>
              <a:t>. 2</a:t>
            </a:r>
            <a:r>
              <a:rPr lang="en-US" sz="1800" dirty="0">
                <a:solidFill>
                  <a:schemeClr val="bg1"/>
                </a:solidFill>
                <a:latin typeface="Domine" panose="02040503040403060204" pitchFamily="18" charset="0"/>
              </a:rPr>
              <a:t>Grupo de </a:t>
            </a:r>
            <a:r>
              <a:rPr lang="en-US" sz="1800" dirty="0" err="1">
                <a:solidFill>
                  <a:schemeClr val="bg1"/>
                </a:solidFill>
                <a:latin typeface="Domine" panose="02040503040403060204" pitchFamily="18" charset="0"/>
              </a:rPr>
              <a:t>Investigación</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Biomedicina</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Facultad</a:t>
            </a:r>
            <a:r>
              <a:rPr lang="en-US" sz="1800" dirty="0">
                <a:solidFill>
                  <a:schemeClr val="bg1"/>
                </a:solidFill>
                <a:latin typeface="Domine" panose="02040503040403060204" pitchFamily="18" charset="0"/>
              </a:rPr>
              <a:t> de </a:t>
            </a:r>
            <a:r>
              <a:rPr lang="en-US" sz="1800" dirty="0" err="1">
                <a:solidFill>
                  <a:schemeClr val="bg1"/>
                </a:solidFill>
                <a:latin typeface="Domine" panose="02040503040403060204" pitchFamily="18" charset="0"/>
              </a:rPr>
              <a:t>Medicina</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Institución</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Universitaria</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Visión</a:t>
            </a:r>
            <a:r>
              <a:rPr lang="en-US" sz="1800" dirty="0">
                <a:solidFill>
                  <a:schemeClr val="bg1"/>
                </a:solidFill>
                <a:latin typeface="Domine" panose="02040503040403060204" pitchFamily="18" charset="0"/>
              </a:rPr>
              <a:t> de las </a:t>
            </a:r>
            <a:r>
              <a:rPr lang="en-US" sz="1800" dirty="0" err="1">
                <a:solidFill>
                  <a:schemeClr val="bg1"/>
                </a:solidFill>
                <a:latin typeface="Domine" panose="02040503040403060204" pitchFamily="18" charset="0"/>
              </a:rPr>
              <a:t>Américas</a:t>
            </a:r>
            <a:r>
              <a:rPr lang="en-US" sz="1800" dirty="0">
                <a:solidFill>
                  <a:schemeClr val="bg1"/>
                </a:solidFill>
                <a:latin typeface="Domine" panose="02040503040403060204" pitchFamily="18" charset="0"/>
              </a:rPr>
              <a:t>, Pereira, Colombia. </a:t>
            </a:r>
            <a:r>
              <a:rPr lang="en-US" sz="1800" baseline="30000" dirty="0">
                <a:solidFill>
                  <a:schemeClr val="bg1"/>
                </a:solidFill>
                <a:latin typeface="Domine" panose="02040503040403060204" pitchFamily="18" charset="0"/>
              </a:rPr>
              <a:t>3</a:t>
            </a:r>
            <a:r>
              <a:rPr lang="en-US" sz="1800" dirty="0">
                <a:solidFill>
                  <a:schemeClr val="bg1"/>
                </a:solidFill>
                <a:latin typeface="Domine" panose="02040503040403060204" pitchFamily="18" charset="0"/>
              </a:rPr>
              <a:t>Biochemistry, Cell &amp; Developmental Biology Graduate Program, Emory University, Atlanta, GA, USA. </a:t>
            </a:r>
            <a:r>
              <a:rPr lang="en-US" sz="1800" baseline="30000" dirty="0">
                <a:solidFill>
                  <a:schemeClr val="bg1"/>
                </a:solidFill>
                <a:latin typeface="Domine" panose="02040503040403060204" pitchFamily="18" charset="0"/>
              </a:rPr>
              <a:t>4</a:t>
            </a:r>
            <a:r>
              <a:rPr lang="en-US" sz="1800" dirty="0">
                <a:solidFill>
                  <a:schemeClr val="bg1"/>
                </a:solidFill>
                <a:latin typeface="Domine" panose="02040503040403060204" pitchFamily="18" charset="0"/>
              </a:rPr>
              <a:t>Programa de </a:t>
            </a:r>
            <a:r>
              <a:rPr lang="en-US" sz="1800" dirty="0" err="1">
                <a:solidFill>
                  <a:schemeClr val="bg1"/>
                </a:solidFill>
                <a:latin typeface="Domine" panose="02040503040403060204" pitchFamily="18" charset="0"/>
              </a:rPr>
              <a:t>Química</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Facultad</a:t>
            </a:r>
            <a:r>
              <a:rPr lang="en-US" sz="1800" dirty="0">
                <a:solidFill>
                  <a:schemeClr val="bg1"/>
                </a:solidFill>
                <a:latin typeface="Domine" panose="02040503040403060204" pitchFamily="18" charset="0"/>
              </a:rPr>
              <a:t> de </a:t>
            </a:r>
            <a:r>
              <a:rPr lang="en-US" sz="1800" dirty="0" err="1">
                <a:solidFill>
                  <a:schemeClr val="bg1"/>
                </a:solidFill>
                <a:latin typeface="Domine" panose="02040503040403060204" pitchFamily="18" charset="0"/>
              </a:rPr>
              <a:t>Ciencias</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Básicas</a:t>
            </a:r>
            <a:r>
              <a:rPr lang="en-US" sz="1800" dirty="0">
                <a:solidFill>
                  <a:schemeClr val="bg1"/>
                </a:solidFill>
                <a:latin typeface="Domine" panose="02040503040403060204" pitchFamily="18" charset="0"/>
              </a:rPr>
              <a:t> y </a:t>
            </a:r>
            <a:r>
              <a:rPr lang="en-US" sz="1800" dirty="0" err="1">
                <a:solidFill>
                  <a:schemeClr val="bg1"/>
                </a:solidFill>
                <a:latin typeface="Domine" panose="02040503040403060204" pitchFamily="18" charset="0"/>
              </a:rPr>
              <a:t>Tecnologías</a:t>
            </a:r>
            <a:r>
              <a:rPr lang="en-US" sz="1800" dirty="0">
                <a:solidFill>
                  <a:schemeClr val="bg1"/>
                </a:solidFill>
                <a:latin typeface="Domine" panose="02040503040403060204" pitchFamily="18" charset="0"/>
              </a:rPr>
              <a:t>, Universidad del Quindío, Armenia, Colombia. </a:t>
            </a:r>
            <a:r>
              <a:rPr lang="en-US" sz="1800" baseline="30000" dirty="0">
                <a:solidFill>
                  <a:schemeClr val="bg1"/>
                </a:solidFill>
                <a:latin typeface="Domine" panose="02040503040403060204" pitchFamily="18" charset="0"/>
              </a:rPr>
              <a:t>5</a:t>
            </a:r>
            <a:r>
              <a:rPr lang="en-US" sz="1800" dirty="0">
                <a:solidFill>
                  <a:schemeClr val="bg1"/>
                </a:solidFill>
                <a:latin typeface="Domine" panose="02040503040403060204" pitchFamily="18" charset="0"/>
              </a:rPr>
              <a:t>Facultad de </a:t>
            </a:r>
            <a:r>
              <a:rPr lang="en-US" sz="1800" dirty="0" err="1">
                <a:solidFill>
                  <a:schemeClr val="bg1"/>
                </a:solidFill>
                <a:latin typeface="Domine" panose="02040503040403060204" pitchFamily="18" charset="0"/>
              </a:rPr>
              <a:t>Ciencias</a:t>
            </a:r>
            <a:r>
              <a:rPr lang="en-US" sz="1800" dirty="0">
                <a:solidFill>
                  <a:schemeClr val="bg1"/>
                </a:solidFill>
                <a:latin typeface="Domine" panose="02040503040403060204" pitchFamily="18" charset="0"/>
              </a:rPr>
              <a:t> de la </a:t>
            </a:r>
            <a:r>
              <a:rPr lang="en-US" sz="1800" dirty="0" err="1">
                <a:solidFill>
                  <a:schemeClr val="bg1"/>
                </a:solidFill>
                <a:latin typeface="Domine" panose="02040503040403060204" pitchFamily="18" charset="0"/>
              </a:rPr>
              <a:t>Salud</a:t>
            </a:r>
            <a:r>
              <a:rPr lang="en-US" sz="1800" dirty="0">
                <a:solidFill>
                  <a:schemeClr val="bg1"/>
                </a:solidFill>
                <a:latin typeface="Domine" panose="02040503040403060204" pitchFamily="18" charset="0"/>
              </a:rPr>
              <a:t>, Unidad Central del Valle del Cauca, </a:t>
            </a:r>
            <a:r>
              <a:rPr lang="en-US" sz="1800" dirty="0" err="1">
                <a:solidFill>
                  <a:schemeClr val="bg1"/>
                </a:solidFill>
                <a:latin typeface="Domine" panose="02040503040403060204" pitchFamily="18" charset="0"/>
              </a:rPr>
              <a:t>Tuluá</a:t>
            </a:r>
            <a:r>
              <a:rPr lang="en-US" sz="1800" dirty="0">
                <a:solidFill>
                  <a:schemeClr val="bg1"/>
                </a:solidFill>
                <a:latin typeface="Domine" panose="02040503040403060204" pitchFamily="18" charset="0"/>
              </a:rPr>
              <a:t>, Colombia. </a:t>
            </a:r>
            <a:r>
              <a:rPr lang="en-US" sz="1800" baseline="30000" dirty="0">
                <a:solidFill>
                  <a:schemeClr val="bg1"/>
                </a:solidFill>
                <a:latin typeface="Domine" panose="02040503040403060204" pitchFamily="18" charset="0"/>
              </a:rPr>
              <a:t>6</a:t>
            </a:r>
            <a:r>
              <a:rPr lang="en-US" sz="1800" dirty="0">
                <a:solidFill>
                  <a:schemeClr val="bg1"/>
                </a:solidFill>
                <a:latin typeface="Domine" panose="02040503040403060204" pitchFamily="18" charset="0"/>
              </a:rPr>
              <a:t>Instituto para la </a:t>
            </a:r>
            <a:r>
              <a:rPr lang="en-US" sz="1800" dirty="0" err="1">
                <a:solidFill>
                  <a:schemeClr val="bg1"/>
                </a:solidFill>
                <a:latin typeface="Domine" panose="02040503040403060204" pitchFamily="18" charset="0"/>
              </a:rPr>
              <a:t>investigación</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en</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Ciencias</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Biomédicas</a:t>
            </a:r>
            <a:r>
              <a:rPr lang="en-US" sz="1800" dirty="0">
                <a:solidFill>
                  <a:schemeClr val="bg1"/>
                </a:solidFill>
                <a:latin typeface="Domine" panose="02040503040403060204" pitchFamily="18" charset="0"/>
              </a:rPr>
              <a:t> – Sci-help, Colombia. </a:t>
            </a:r>
            <a:r>
              <a:rPr lang="en-US" sz="1800" baseline="30000" dirty="0">
                <a:solidFill>
                  <a:schemeClr val="bg1"/>
                </a:solidFill>
                <a:latin typeface="Domine" panose="02040503040403060204" pitchFamily="18" charset="0"/>
              </a:rPr>
              <a:t>7</a:t>
            </a:r>
            <a:r>
              <a:rPr lang="en-US" sz="1800" dirty="0">
                <a:solidFill>
                  <a:schemeClr val="bg1"/>
                </a:solidFill>
                <a:latin typeface="Domine" panose="02040503040403060204" pitchFamily="18" charset="0"/>
              </a:rPr>
              <a:t>Grupo de </a:t>
            </a:r>
            <a:r>
              <a:rPr lang="en-US" sz="1800" dirty="0" err="1">
                <a:solidFill>
                  <a:schemeClr val="bg1"/>
                </a:solidFill>
                <a:latin typeface="Domine" panose="02040503040403060204" pitchFamily="18" charset="0"/>
              </a:rPr>
              <a:t>Investigación</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en</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Ciencias</a:t>
            </a:r>
            <a:r>
              <a:rPr lang="en-US" sz="1800" dirty="0">
                <a:solidFill>
                  <a:schemeClr val="bg1"/>
                </a:solidFill>
                <a:latin typeface="Domine" panose="02040503040403060204" pitchFamily="18" charset="0"/>
              </a:rPr>
              <a:t> </a:t>
            </a:r>
            <a:r>
              <a:rPr lang="en-US" sz="1800" dirty="0" err="1">
                <a:solidFill>
                  <a:schemeClr val="bg1"/>
                </a:solidFill>
                <a:latin typeface="Domine" panose="02040503040403060204" pitchFamily="18" charset="0"/>
              </a:rPr>
              <a:t>Animales</a:t>
            </a:r>
            <a:r>
              <a:rPr lang="en-US" sz="1800" dirty="0">
                <a:solidFill>
                  <a:schemeClr val="bg1"/>
                </a:solidFill>
                <a:latin typeface="Domine" panose="02040503040403060204" pitchFamily="18" charset="0"/>
              </a:rPr>
              <a:t>, Universidad </a:t>
            </a:r>
            <a:r>
              <a:rPr lang="en-US" sz="1800" dirty="0" err="1">
                <a:solidFill>
                  <a:schemeClr val="bg1"/>
                </a:solidFill>
                <a:latin typeface="Domine" panose="02040503040403060204" pitchFamily="18" charset="0"/>
              </a:rPr>
              <a:t>Cooperativa</a:t>
            </a:r>
            <a:r>
              <a:rPr lang="en-US" sz="1800" dirty="0">
                <a:solidFill>
                  <a:schemeClr val="bg1"/>
                </a:solidFill>
                <a:latin typeface="Domine" panose="02040503040403060204" pitchFamily="18" charset="0"/>
              </a:rPr>
              <a:t> de Colombia, Bucaramanga, Colombia. </a:t>
            </a:r>
            <a:r>
              <a:rPr lang="en-US" sz="1800" baseline="30000" dirty="0">
                <a:solidFill>
                  <a:schemeClr val="bg1"/>
                </a:solidFill>
                <a:latin typeface="Domine" panose="02040503040403060204" pitchFamily="18" charset="0"/>
              </a:rPr>
              <a:t>8</a:t>
            </a:r>
            <a:r>
              <a:rPr lang="en-US" sz="1800" dirty="0">
                <a:solidFill>
                  <a:schemeClr val="bg1"/>
                </a:solidFill>
                <a:latin typeface="Domine" panose="02040503040403060204" pitchFamily="18" charset="0"/>
              </a:rPr>
              <a:t>Department of Medicine, Emory University School of Medicine, Atlanta, Georgia, USA. </a:t>
            </a:r>
            <a:r>
              <a:rPr lang="en-US" sz="1800" baseline="30000" dirty="0">
                <a:solidFill>
                  <a:schemeClr val="bg1"/>
                </a:solidFill>
                <a:latin typeface="Domine" panose="02040503040403060204" pitchFamily="18" charset="0"/>
              </a:rPr>
              <a:t>9</a:t>
            </a:r>
            <a:r>
              <a:rPr lang="en-US" sz="1800" dirty="0">
                <a:solidFill>
                  <a:schemeClr val="bg1"/>
                </a:solidFill>
                <a:latin typeface="Domine" panose="02040503040403060204" pitchFamily="18" charset="0"/>
              </a:rPr>
              <a:t>Department of Pathology and Laboratory Medicine, Emory University School of Medicine, Atlanta, Georgia, USA. </a:t>
            </a:r>
            <a:r>
              <a:rPr lang="en-US" sz="1800" baseline="30000" dirty="0">
                <a:solidFill>
                  <a:schemeClr val="bg1"/>
                </a:solidFill>
                <a:latin typeface="Domine" panose="02040503040403060204" pitchFamily="18" charset="0"/>
              </a:rPr>
              <a:t>10</a:t>
            </a:r>
            <a:r>
              <a:rPr lang="en-US" sz="1800" dirty="0">
                <a:solidFill>
                  <a:schemeClr val="bg1"/>
                </a:solidFill>
                <a:latin typeface="Domine" panose="02040503040403060204" pitchFamily="18" charset="0"/>
              </a:rPr>
              <a:t>Microbiology and Molecular Genetics Graduate Program, Emory University, Atlanta, GA, USA. </a:t>
            </a:r>
            <a:r>
              <a:rPr lang="en-US" sz="1800" baseline="30000" dirty="0">
                <a:solidFill>
                  <a:schemeClr val="bg1"/>
                </a:solidFill>
                <a:latin typeface="Domine" panose="02040503040403060204" pitchFamily="18" charset="0"/>
              </a:rPr>
              <a:t>11</a:t>
            </a:r>
            <a:r>
              <a:rPr lang="en-US" sz="1800" dirty="0">
                <a:solidFill>
                  <a:schemeClr val="bg1"/>
                </a:solidFill>
                <a:latin typeface="Domine" panose="02040503040403060204" pitchFamily="18" charset="0"/>
              </a:rPr>
              <a:t>Division of Infectious Diseases, Department of Medicine, Emory University School of Medicine, Atlanta, Georgia, USA. </a:t>
            </a:r>
            <a:r>
              <a:rPr lang="en-US" sz="1800" baseline="30000" dirty="0">
                <a:solidFill>
                  <a:schemeClr val="bg1"/>
                </a:solidFill>
                <a:latin typeface="Domine" panose="02040503040403060204" pitchFamily="18" charset="0"/>
              </a:rPr>
              <a:t>12</a:t>
            </a:r>
            <a:r>
              <a:rPr lang="en-US" sz="1800" dirty="0">
                <a:solidFill>
                  <a:schemeClr val="bg1"/>
                </a:solidFill>
                <a:latin typeface="Domine" panose="02040503040403060204" pitchFamily="18" charset="0"/>
              </a:rPr>
              <a:t>School of Veterinary Medicine, University of Wisconsin, Madison, WI, USA. </a:t>
            </a:r>
            <a:r>
              <a:rPr lang="en-US" sz="1800" baseline="30000" dirty="0">
                <a:solidFill>
                  <a:schemeClr val="bg1"/>
                </a:solidFill>
                <a:latin typeface="Domine" panose="02040503040403060204" pitchFamily="18" charset="0"/>
              </a:rPr>
              <a:t>13</a:t>
            </a:r>
            <a:r>
              <a:rPr lang="en-US" sz="1800" dirty="0">
                <a:solidFill>
                  <a:schemeClr val="bg1"/>
                </a:solidFill>
                <a:latin typeface="Domine" panose="02040503040403060204" pitchFamily="18" charset="0"/>
              </a:rPr>
              <a:t>Department of Microbiology and Immunology, Emory University School of Medicine, Atlanta, Georgia, USA. </a:t>
            </a:r>
            <a:r>
              <a:rPr lang="en-US" sz="1800" baseline="30000" dirty="0">
                <a:solidFill>
                  <a:schemeClr val="bg1"/>
                </a:solidFill>
                <a:latin typeface="Domine" panose="02040503040403060204" pitchFamily="18" charset="0"/>
              </a:rPr>
              <a:t>14</a:t>
            </a:r>
            <a:r>
              <a:rPr lang="en-US" sz="1800" dirty="0">
                <a:solidFill>
                  <a:schemeClr val="bg1"/>
                </a:solidFill>
                <a:latin typeface="Domine" panose="02040503040403060204" pitchFamily="18" charset="0"/>
              </a:rPr>
              <a:t>Division of Infectious Diseases and Vaccinology, School of Public Health, University of California, USA. </a:t>
            </a:r>
          </a:p>
        </p:txBody>
      </p:sp>
      <p:sp>
        <p:nvSpPr>
          <p:cNvPr id="8" name="Rectangle: Rounded Corners 40">
            <a:extLst>
              <a:ext uri="{FF2B5EF4-FFF2-40B4-BE49-F238E27FC236}">
                <a16:creationId xmlns:a16="http://schemas.microsoft.com/office/drawing/2014/main" id="{68745E1F-84AB-25AA-D76D-FD4D36282ABA}"/>
              </a:ext>
            </a:extLst>
          </p:cNvPr>
          <p:cNvSpPr/>
          <p:nvPr/>
        </p:nvSpPr>
        <p:spPr>
          <a:xfrm>
            <a:off x="8421000" y="11919284"/>
            <a:ext cx="8038199" cy="9492933"/>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9" name="Rectangle: Rounded Corners 39">
            <a:extLst>
              <a:ext uri="{FF2B5EF4-FFF2-40B4-BE49-F238E27FC236}">
                <a16:creationId xmlns:a16="http://schemas.microsoft.com/office/drawing/2014/main" id="{34BB4603-33EC-B6A8-FD14-6A823FA5E4E7}"/>
              </a:ext>
            </a:extLst>
          </p:cNvPr>
          <p:cNvSpPr/>
          <p:nvPr/>
        </p:nvSpPr>
        <p:spPr>
          <a:xfrm>
            <a:off x="261257" y="14996510"/>
            <a:ext cx="7796217" cy="6415705"/>
          </a:xfrm>
          <a:prstGeom prst="roundRect">
            <a:avLst>
              <a:gd name="adj" fmla="val 182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10" name="TextBox 90">
            <a:extLst>
              <a:ext uri="{FF2B5EF4-FFF2-40B4-BE49-F238E27FC236}">
                <a16:creationId xmlns:a16="http://schemas.microsoft.com/office/drawing/2014/main" id="{707DB416-B019-3B4B-BC8E-AFC348D88FC0}"/>
              </a:ext>
            </a:extLst>
          </p:cNvPr>
          <p:cNvSpPr txBox="1"/>
          <p:nvPr/>
        </p:nvSpPr>
        <p:spPr>
          <a:xfrm>
            <a:off x="687348" y="15044555"/>
            <a:ext cx="6874704" cy="461665"/>
          </a:xfrm>
          <a:prstGeom prst="rect">
            <a:avLst/>
          </a:prstGeom>
          <a:noFill/>
        </p:spPr>
        <p:txBody>
          <a:bodyPr wrap="square" rtlCol="0">
            <a:spAutoFit/>
          </a:bodyPr>
          <a:lstStyle>
            <a:defPPr>
              <a:defRPr kern="1200"/>
            </a:defPPr>
          </a:lstStyle>
          <a:p>
            <a:r>
              <a:rPr lang="en-US" sz="2400" b="1" dirty="0">
                <a:solidFill>
                  <a:schemeClr val="tx1">
                    <a:lumMod val="75000"/>
                    <a:lumOff val="25000"/>
                  </a:schemeClr>
                </a:solidFill>
                <a:latin typeface="Montserrat Extra Bold" panose="00000900000000000000" pitchFamily="50" charset="0"/>
              </a:rPr>
              <a:t>Methods</a:t>
            </a:r>
          </a:p>
        </p:txBody>
      </p:sp>
      <p:grpSp>
        <p:nvGrpSpPr>
          <p:cNvPr id="12" name="Grupo 11">
            <a:extLst>
              <a:ext uri="{FF2B5EF4-FFF2-40B4-BE49-F238E27FC236}">
                <a16:creationId xmlns:a16="http://schemas.microsoft.com/office/drawing/2014/main" id="{854809D9-A0F1-1029-CAC6-873018F3F082}"/>
              </a:ext>
            </a:extLst>
          </p:cNvPr>
          <p:cNvGrpSpPr/>
          <p:nvPr/>
        </p:nvGrpSpPr>
        <p:grpSpPr>
          <a:xfrm>
            <a:off x="448456" y="9423609"/>
            <a:ext cx="3041535" cy="993095"/>
            <a:chOff x="2368511" y="19539188"/>
            <a:chExt cx="5340685" cy="1565100"/>
          </a:xfrm>
        </p:grpSpPr>
        <p:pic>
          <p:nvPicPr>
            <p:cNvPr id="13" name="Imagen 12">
              <a:extLst>
                <a:ext uri="{FF2B5EF4-FFF2-40B4-BE49-F238E27FC236}">
                  <a16:creationId xmlns:a16="http://schemas.microsoft.com/office/drawing/2014/main" id="{54B08608-5F0D-4DE1-3BAE-C37F67E48F0C}"/>
                </a:ext>
              </a:extLst>
            </p:cNvPr>
            <p:cNvPicPr>
              <a:picLocks noChangeAspect="1"/>
            </p:cNvPicPr>
            <p:nvPr/>
          </p:nvPicPr>
          <p:blipFill>
            <a:blip r:embed="rId4"/>
            <a:stretch>
              <a:fillRect/>
            </a:stretch>
          </p:blipFill>
          <p:spPr>
            <a:xfrm>
              <a:off x="5112433" y="19573444"/>
              <a:ext cx="2596763" cy="1530844"/>
            </a:xfrm>
            <a:prstGeom prst="rect">
              <a:avLst/>
            </a:prstGeom>
          </p:spPr>
        </p:pic>
        <p:pic>
          <p:nvPicPr>
            <p:cNvPr id="14" name="Imagen 13">
              <a:extLst>
                <a:ext uri="{FF2B5EF4-FFF2-40B4-BE49-F238E27FC236}">
                  <a16:creationId xmlns:a16="http://schemas.microsoft.com/office/drawing/2014/main" id="{291B25C3-D088-8851-92F7-A2C4E0C2BCA2}"/>
                </a:ext>
              </a:extLst>
            </p:cNvPr>
            <p:cNvPicPr>
              <a:picLocks noChangeAspect="1"/>
            </p:cNvPicPr>
            <p:nvPr/>
          </p:nvPicPr>
          <p:blipFill rotWithShape="1">
            <a:blip r:embed="rId5"/>
            <a:srcRect/>
            <a:stretch/>
          </p:blipFill>
          <p:spPr>
            <a:xfrm>
              <a:off x="2368511" y="19539188"/>
              <a:ext cx="2756984" cy="1565100"/>
            </a:xfrm>
            <a:prstGeom prst="rect">
              <a:avLst/>
            </a:prstGeom>
          </p:spPr>
        </p:pic>
      </p:grpSp>
      <p:sp>
        <p:nvSpPr>
          <p:cNvPr id="15" name="TextBox 92">
            <a:extLst>
              <a:ext uri="{FF2B5EF4-FFF2-40B4-BE49-F238E27FC236}">
                <a16:creationId xmlns:a16="http://schemas.microsoft.com/office/drawing/2014/main" id="{C8648827-B9A1-F3A1-F15C-83EE99C21DF7}"/>
              </a:ext>
            </a:extLst>
          </p:cNvPr>
          <p:cNvSpPr txBox="1"/>
          <p:nvPr/>
        </p:nvSpPr>
        <p:spPr>
          <a:xfrm>
            <a:off x="17042124" y="4690196"/>
            <a:ext cx="6874704" cy="461665"/>
          </a:xfrm>
          <a:prstGeom prst="rect">
            <a:avLst/>
          </a:prstGeom>
          <a:noFill/>
        </p:spPr>
        <p:txBody>
          <a:bodyPr wrap="square" rtlCol="0">
            <a:spAutoFit/>
          </a:bodyPr>
          <a:lstStyle>
            <a:defPPr>
              <a:defRPr kern="1200"/>
            </a:defPPr>
          </a:lstStyle>
          <a:p>
            <a:r>
              <a:rPr lang="en-US" sz="2400" b="1" dirty="0">
                <a:solidFill>
                  <a:schemeClr val="tx1">
                    <a:lumMod val="75000"/>
                    <a:lumOff val="25000"/>
                  </a:schemeClr>
                </a:solidFill>
                <a:latin typeface="Montserrat Extra Bold" panose="00000900000000000000" pitchFamily="50" charset="0"/>
              </a:rPr>
              <a:t>Results</a:t>
            </a:r>
          </a:p>
        </p:txBody>
      </p:sp>
      <p:sp>
        <p:nvSpPr>
          <p:cNvPr id="93" name="TextBox 92">
            <a:extLst>
              <a:ext uri="{FF2B5EF4-FFF2-40B4-BE49-F238E27FC236}">
                <a16:creationId xmlns:a16="http://schemas.microsoft.com/office/drawing/2014/main" id="{7381E656-1550-4678-91D6-50348E24F942}"/>
              </a:ext>
            </a:extLst>
          </p:cNvPr>
          <p:cNvSpPr txBox="1"/>
          <p:nvPr/>
        </p:nvSpPr>
        <p:spPr>
          <a:xfrm>
            <a:off x="8623702" y="12009242"/>
            <a:ext cx="6874704" cy="461665"/>
          </a:xfrm>
          <a:prstGeom prst="rect">
            <a:avLst/>
          </a:prstGeom>
          <a:noFill/>
        </p:spPr>
        <p:txBody>
          <a:bodyPr wrap="square" rtlCol="0">
            <a:spAutoFit/>
          </a:bodyPr>
          <a:lstStyle>
            <a:defPPr>
              <a:defRPr kern="1200"/>
            </a:defPPr>
          </a:lstStyle>
          <a:p>
            <a:r>
              <a:rPr lang="en-US" sz="2400" b="1" dirty="0">
                <a:solidFill>
                  <a:schemeClr val="tx1">
                    <a:lumMod val="75000"/>
                    <a:lumOff val="25000"/>
                  </a:schemeClr>
                </a:solidFill>
                <a:latin typeface="Montserrat Extra Bold" panose="00000900000000000000" pitchFamily="50" charset="0"/>
              </a:rPr>
              <a:t>Results</a:t>
            </a:r>
          </a:p>
        </p:txBody>
      </p:sp>
      <p:pic>
        <p:nvPicPr>
          <p:cNvPr id="1026" name="Picture 2" descr="A diagram of a gene sequence&#10;&#10;Description automatically generated">
            <a:extLst>
              <a:ext uri="{FF2B5EF4-FFF2-40B4-BE49-F238E27FC236}">
                <a16:creationId xmlns:a16="http://schemas.microsoft.com/office/drawing/2014/main" id="{0494EE90-74AD-A995-A1C0-C65981AE09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9777" y="13468108"/>
            <a:ext cx="6723153" cy="6276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diagram of a diagram of a map&#10;&#10;Description automatically generated with medium confidence">
            <a:extLst>
              <a:ext uri="{FF2B5EF4-FFF2-40B4-BE49-F238E27FC236}">
                <a16:creationId xmlns:a16="http://schemas.microsoft.com/office/drawing/2014/main" id="{218CA3AA-BD3C-8B85-6171-AC15D489FA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12522" y="5844254"/>
            <a:ext cx="7897654" cy="51629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5">
            <a:extLst>
              <a:ext uri="{FF2B5EF4-FFF2-40B4-BE49-F238E27FC236}">
                <a16:creationId xmlns:a16="http://schemas.microsoft.com/office/drawing/2014/main" id="{620DEC8A-623C-A28F-0627-A79E01BD1C99}"/>
              </a:ext>
            </a:extLst>
          </p:cNvPr>
          <p:cNvSpPr txBox="1"/>
          <p:nvPr/>
        </p:nvSpPr>
        <p:spPr>
          <a:xfrm>
            <a:off x="506555" y="10743664"/>
            <a:ext cx="7236289" cy="523220"/>
          </a:xfrm>
          <a:prstGeom prst="rect">
            <a:avLst/>
          </a:prstGeom>
          <a:noFill/>
        </p:spPr>
        <p:txBody>
          <a:bodyPr wrap="square" rtlCol="0">
            <a:spAutoFit/>
          </a:bodyPr>
          <a:lstStyle/>
          <a:p>
            <a:r>
              <a:rPr lang="en-US" sz="1400" b="1" kern="100" dirty="0">
                <a:latin typeface="Calibri" panose="020F0502020204030204" pitchFamily="34" charset="0"/>
                <a:cs typeface="Times New Roman" panose="02020603050405020304" pitchFamily="18" charset="0"/>
              </a:rPr>
              <a:t>Figure 1 . </a:t>
            </a:r>
            <a:r>
              <a:rPr lang="en-US" sz="1400" kern="100" dirty="0">
                <a:latin typeface="Calibri" panose="020F0502020204030204" pitchFamily="34" charset="0"/>
                <a:cs typeface="Times New Roman" panose="02020603050405020304" pitchFamily="18" charset="0"/>
              </a:rPr>
              <a:t>Geographical location of study sites</a:t>
            </a:r>
            <a:r>
              <a:rPr lang="en-US" sz="1400" b="1" kern="100" dirty="0">
                <a:latin typeface="Calibri" panose="020F0502020204030204" pitchFamily="34" charset="0"/>
                <a:cs typeface="Times New Roman" panose="02020603050405020304" pitchFamily="18" charset="0"/>
              </a:rPr>
              <a:t>. Table 1. </a:t>
            </a:r>
            <a:r>
              <a:rPr lang="en-US" sz="1400" kern="100" dirty="0">
                <a:latin typeface="Calibri" panose="020F0502020204030204" pitchFamily="34" charset="0"/>
                <a:cs typeface="Times New Roman" panose="02020603050405020304" pitchFamily="18" charset="0"/>
              </a:rPr>
              <a:t>Number of dengue cases per city in the sampling periods</a:t>
            </a:r>
            <a:endParaRPr lang="es-CO" sz="1400" kern="100" dirty="0">
              <a:latin typeface="Calibri" panose="020F0502020204030204" pitchFamily="34" charset="0"/>
              <a:cs typeface="Times New Roman" panose="02020603050405020304" pitchFamily="18" charset="0"/>
            </a:endParaRPr>
          </a:p>
        </p:txBody>
      </p:sp>
      <p:sp>
        <p:nvSpPr>
          <p:cNvPr id="23" name="TextBox 91">
            <a:extLst>
              <a:ext uri="{FF2B5EF4-FFF2-40B4-BE49-F238E27FC236}">
                <a16:creationId xmlns:a16="http://schemas.microsoft.com/office/drawing/2014/main" id="{EA3F0151-CF5E-C80A-B8E9-DA4B7A2AAD1E}"/>
              </a:ext>
            </a:extLst>
          </p:cNvPr>
          <p:cNvSpPr txBox="1"/>
          <p:nvPr/>
        </p:nvSpPr>
        <p:spPr>
          <a:xfrm>
            <a:off x="24910926" y="9222126"/>
            <a:ext cx="7577130" cy="954107"/>
          </a:xfrm>
          <a:prstGeom prst="rect">
            <a:avLst/>
          </a:prstGeom>
          <a:noFill/>
        </p:spPr>
        <p:txBody>
          <a:bodyPr wrap="square" rtlCol="0">
            <a:spAutoFit/>
          </a:bodyPr>
          <a:lstStyle>
            <a:defPPr>
              <a:defRPr kern="1200"/>
            </a:defPPr>
          </a:lstStyle>
          <a:p>
            <a:pPr algn="just"/>
            <a:r>
              <a:rPr lang="en-US" sz="1400" b="1" kern="100" dirty="0">
                <a:latin typeface="Calibri" panose="020F0502020204030204" pitchFamily="34" charset="0"/>
                <a:cs typeface="Times New Roman" panose="02020603050405020304" pitchFamily="18" charset="0"/>
              </a:rPr>
              <a:t>Table 2</a:t>
            </a:r>
            <a:r>
              <a:rPr lang="en-US" sz="1400" kern="100" dirty="0">
                <a:latin typeface="Calibri" panose="020F0502020204030204" pitchFamily="34" charset="0"/>
                <a:cs typeface="Times New Roman" panose="02020603050405020304" pitchFamily="18" charset="0"/>
              </a:rPr>
              <a:t>.</a:t>
            </a:r>
            <a:r>
              <a:rPr lang="en-US" sz="1400" b="1" kern="100" dirty="0">
                <a:latin typeface="Calibri" panose="020F0502020204030204" pitchFamily="34" charset="0"/>
                <a:cs typeface="Times New Roman" panose="02020603050405020304" pitchFamily="18" charset="0"/>
              </a:rPr>
              <a:t> Amino acid changes observed in newly-generated sequences. </a:t>
            </a:r>
            <a:r>
              <a:rPr lang="en-US" sz="1400" kern="100" dirty="0">
                <a:latin typeface="Calibri" panose="020F0502020204030204" pitchFamily="34" charset="0"/>
                <a:cs typeface="Times New Roman" panose="02020603050405020304" pitchFamily="18" charset="0"/>
              </a:rPr>
              <a:t>The substitutions in black represent clade-specific mutations. Each protein region is color-coded, and the dot represents conserved positions. The dashed line separates the Risaralda 2019 sequence from those found in 2021.</a:t>
            </a:r>
          </a:p>
        </p:txBody>
      </p:sp>
      <p:grpSp>
        <p:nvGrpSpPr>
          <p:cNvPr id="27" name="Grupo 26">
            <a:extLst>
              <a:ext uri="{FF2B5EF4-FFF2-40B4-BE49-F238E27FC236}">
                <a16:creationId xmlns:a16="http://schemas.microsoft.com/office/drawing/2014/main" id="{0D8B6FC0-6BC8-0699-3A69-BA0D4C8A3267}"/>
              </a:ext>
            </a:extLst>
          </p:cNvPr>
          <p:cNvGrpSpPr/>
          <p:nvPr/>
        </p:nvGrpSpPr>
        <p:grpSpPr>
          <a:xfrm>
            <a:off x="448456" y="15667947"/>
            <a:ext cx="7485407" cy="5683272"/>
            <a:chOff x="8579936" y="6926539"/>
            <a:chExt cx="7776620" cy="5683272"/>
          </a:xfrm>
        </p:grpSpPr>
        <p:sp>
          <p:nvSpPr>
            <p:cNvPr id="7" name="TextBox 15">
              <a:extLst>
                <a:ext uri="{FF2B5EF4-FFF2-40B4-BE49-F238E27FC236}">
                  <a16:creationId xmlns:a16="http://schemas.microsoft.com/office/drawing/2014/main" id="{12130628-CD9A-ACB0-FA5B-A76D64FBF3B6}"/>
                </a:ext>
              </a:extLst>
            </p:cNvPr>
            <p:cNvSpPr txBox="1"/>
            <p:nvPr/>
          </p:nvSpPr>
          <p:spPr>
            <a:xfrm>
              <a:off x="8579936" y="12302034"/>
              <a:ext cx="6055755" cy="307777"/>
            </a:xfrm>
            <a:prstGeom prst="rect">
              <a:avLst/>
            </a:prstGeom>
            <a:noFill/>
          </p:spPr>
          <p:txBody>
            <a:bodyPr wrap="square" rtlCol="0">
              <a:spAutoFit/>
            </a:bodyPr>
            <a:lstStyle/>
            <a:p>
              <a:r>
                <a:rPr lang="en-US"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Figure 2</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Methodological process diagram</a:t>
              </a:r>
              <a:r>
                <a:rPr lang="en-US" sz="1400" dirty="0">
                  <a:latin typeface="Montserrat Light" panose="00000400000000000000" pitchFamily="50" charset="0"/>
                  <a:cs typeface="Arial" pitchFamily="34" charset="0"/>
                </a:rPr>
                <a:t>.</a:t>
              </a:r>
            </a:p>
          </p:txBody>
        </p:sp>
        <p:pic>
          <p:nvPicPr>
            <p:cNvPr id="26" name="Imagen 25">
              <a:extLst>
                <a:ext uri="{FF2B5EF4-FFF2-40B4-BE49-F238E27FC236}">
                  <a16:creationId xmlns:a16="http://schemas.microsoft.com/office/drawing/2014/main" id="{0ED8BD96-E890-99B1-EE21-A15D7EB20784}"/>
                </a:ext>
              </a:extLst>
            </p:cNvPr>
            <p:cNvPicPr>
              <a:picLocks noChangeAspect="1"/>
            </p:cNvPicPr>
            <p:nvPr/>
          </p:nvPicPr>
          <p:blipFill>
            <a:blip r:embed="rId8"/>
            <a:stretch>
              <a:fillRect/>
            </a:stretch>
          </p:blipFill>
          <p:spPr>
            <a:xfrm>
              <a:off x="8584156" y="6926539"/>
              <a:ext cx="7772400" cy="5314950"/>
            </a:xfrm>
            <a:prstGeom prst="rect">
              <a:avLst/>
            </a:prstGeom>
          </p:spPr>
        </p:pic>
      </p:grpSp>
      <p:sp>
        <p:nvSpPr>
          <p:cNvPr id="28" name="TextBox 91">
            <a:extLst>
              <a:ext uri="{FF2B5EF4-FFF2-40B4-BE49-F238E27FC236}">
                <a16:creationId xmlns:a16="http://schemas.microsoft.com/office/drawing/2014/main" id="{3B851BCF-CDAA-1CA0-B67F-066173E7F40D}"/>
              </a:ext>
            </a:extLst>
          </p:cNvPr>
          <p:cNvSpPr txBox="1"/>
          <p:nvPr/>
        </p:nvSpPr>
        <p:spPr>
          <a:xfrm>
            <a:off x="16767374" y="11070792"/>
            <a:ext cx="7868185" cy="1815882"/>
          </a:xfrm>
          <a:prstGeom prst="rect">
            <a:avLst/>
          </a:prstGeom>
          <a:noFill/>
        </p:spPr>
        <p:txBody>
          <a:bodyPr wrap="square" rtlCol="0">
            <a:spAutoFit/>
          </a:bodyPr>
          <a:lstStyle>
            <a:defPPr>
              <a:defRPr kern="1200"/>
            </a:defPPr>
          </a:lstStyle>
          <a:p>
            <a:pPr algn="just"/>
            <a:r>
              <a:rPr lang="en-US" sz="1400" b="1" kern="100" dirty="0">
                <a:latin typeface="Calibri" panose="020F0502020204030204" pitchFamily="34" charset="0"/>
                <a:cs typeface="Times New Roman" panose="02020603050405020304" pitchFamily="18" charset="0"/>
              </a:rPr>
              <a:t>Figure 5.  Temporal and geographical analysis of newly-generated DENV sequences.</a:t>
            </a:r>
            <a:r>
              <a:rPr lang="en-US" sz="1400" kern="100" dirty="0">
                <a:latin typeface="Calibri" panose="020F0502020204030204" pitchFamily="34" charset="0"/>
                <a:cs typeface="Times New Roman" panose="02020603050405020304" pitchFamily="18" charset="0"/>
              </a:rPr>
              <a:t> (A) Time-scaled Maximum clade credibility (MCC) tree of 147 DENV1 genotype V envelope sequences, including the 24 newly-generated sequences, highlighted with red boxes. Circles indicate nodes with a posterior probability of 90% or greater. Branches are colored by location or inferred location, and pie charts indicate the posterior location probability for each node of interest. Location nomenclature for Colombian sequences includes Col_ and the department name. (B) Posterior probability of the node position, location probability and date with 95% highest posterior density (HPD). (C) Dispersion of clades identified in this study </a:t>
            </a:r>
          </a:p>
        </p:txBody>
      </p:sp>
      <p:sp>
        <p:nvSpPr>
          <p:cNvPr id="29" name="TextBox 91">
            <a:extLst>
              <a:ext uri="{FF2B5EF4-FFF2-40B4-BE49-F238E27FC236}">
                <a16:creationId xmlns:a16="http://schemas.microsoft.com/office/drawing/2014/main" id="{D6161AF6-B42F-DBE3-7D9E-E421A631ABEC}"/>
              </a:ext>
            </a:extLst>
          </p:cNvPr>
          <p:cNvSpPr txBox="1"/>
          <p:nvPr/>
        </p:nvSpPr>
        <p:spPr>
          <a:xfrm>
            <a:off x="8566623" y="19811778"/>
            <a:ext cx="7652078" cy="1600438"/>
          </a:xfrm>
          <a:prstGeom prst="rect">
            <a:avLst/>
          </a:prstGeom>
          <a:noFill/>
        </p:spPr>
        <p:txBody>
          <a:bodyPr wrap="square" rtlCol="0">
            <a:spAutoFit/>
          </a:bodyPr>
          <a:lstStyle>
            <a:defPPr>
              <a:defRPr kern="1200"/>
            </a:defPPr>
          </a:lstStyle>
          <a:p>
            <a:pPr algn="just"/>
            <a:r>
              <a:rPr lang="en-US" sz="1400" b="1" kern="100" dirty="0">
                <a:latin typeface="Calibri" panose="020F0502020204030204" pitchFamily="34" charset="0"/>
                <a:cs typeface="Times New Roman" panose="02020603050405020304" pitchFamily="18" charset="0"/>
              </a:rPr>
              <a:t>Figure 4</a:t>
            </a:r>
            <a:r>
              <a:rPr lang="en-US" sz="1400" kern="100" dirty="0">
                <a:latin typeface="Calibri" panose="020F0502020204030204" pitchFamily="34" charset="0"/>
                <a:cs typeface="Times New Roman" panose="02020603050405020304" pitchFamily="18" charset="0"/>
              </a:rPr>
              <a:t>. </a:t>
            </a:r>
            <a:r>
              <a:rPr lang="en-US" sz="1400" b="1" kern="100" dirty="0">
                <a:latin typeface="Calibri" panose="020F0502020204030204" pitchFamily="34" charset="0"/>
                <a:cs typeface="Times New Roman" panose="02020603050405020304" pitchFamily="18" charset="0"/>
              </a:rPr>
              <a:t> Maximum-likelihood phylogenetic analyses newly-generated DENV1 sequences</a:t>
            </a:r>
            <a:r>
              <a:rPr lang="en-US" sz="1400" kern="100" dirty="0">
                <a:latin typeface="Calibri" panose="020F0502020204030204" pitchFamily="34" charset="0"/>
                <a:cs typeface="Times New Roman" panose="02020603050405020304" pitchFamily="18" charset="0"/>
              </a:rPr>
              <a:t>. The black circles on each node represent an ultrafast bootstrap value greater than or equal to 95, and the internal tree scale represents the nucleotide substitutions per site. (A) Full-length representative sequences (n=103) from each DENV1 genotype. The Colombian sequences identified in this study are highlighted in red. (B) </a:t>
            </a:r>
            <a:r>
              <a:rPr lang="en-US" sz="1400" kern="100" dirty="0" err="1">
                <a:latin typeface="Calibri" panose="020F0502020204030204" pitchFamily="34" charset="0"/>
                <a:cs typeface="Times New Roman" panose="02020603050405020304" pitchFamily="18" charset="0"/>
              </a:rPr>
              <a:t>Downsampled</a:t>
            </a:r>
            <a:r>
              <a:rPr lang="en-US" sz="1400" kern="100" dirty="0">
                <a:latin typeface="Calibri" panose="020F0502020204030204" pitchFamily="34" charset="0"/>
                <a:cs typeface="Times New Roman" panose="02020603050405020304" pitchFamily="18" charset="0"/>
              </a:rPr>
              <a:t> ML tree of 300 DENV1 genotype V envelope sequences. All sequences from Colombia are highlighted in red. The newly-generated sequences grouped into three distinct clades. </a:t>
            </a:r>
          </a:p>
        </p:txBody>
      </p:sp>
      <p:sp>
        <p:nvSpPr>
          <p:cNvPr id="2" name="TextBox 91">
            <a:extLst>
              <a:ext uri="{FF2B5EF4-FFF2-40B4-BE49-F238E27FC236}">
                <a16:creationId xmlns:a16="http://schemas.microsoft.com/office/drawing/2014/main" id="{86BE5423-47D1-752B-FE8B-A798B0E1E011}"/>
              </a:ext>
            </a:extLst>
          </p:cNvPr>
          <p:cNvSpPr txBox="1"/>
          <p:nvPr/>
        </p:nvSpPr>
        <p:spPr>
          <a:xfrm>
            <a:off x="24910926" y="13868443"/>
            <a:ext cx="7170959" cy="2769989"/>
          </a:xfrm>
          <a:prstGeom prst="rect">
            <a:avLst/>
          </a:prstGeom>
          <a:noFill/>
        </p:spPr>
        <p:txBody>
          <a:bodyPr wrap="square" rtlCol="0">
            <a:spAutoFit/>
          </a:bodyPr>
          <a:lstStyle>
            <a:defPPr>
              <a:defRPr kern="1200"/>
            </a:defPPr>
          </a:lstStyle>
          <a:p>
            <a:pPr marL="342900" indent="-342900" algn="just">
              <a:buFont typeface="Arial" panose="020B0604020202020204" pitchFamily="34" charset="0"/>
              <a:buChar char="•"/>
            </a:pPr>
            <a:r>
              <a:rPr lang="en-US" sz="1600" kern="100" dirty="0">
                <a:latin typeface="Calibri" panose="020F0502020204030204" pitchFamily="34" charset="0"/>
                <a:cs typeface="Times New Roman" panose="02020603050405020304" pitchFamily="18" charset="0"/>
              </a:rPr>
              <a:t>Different DENV serotypes co-circulated in the cities, in La Virginia DENV2-III and DENV1-V circulated, while in Cali, DENV2-III, DENV3III and DENV1-V.</a:t>
            </a:r>
          </a:p>
          <a:p>
            <a:pPr marL="342900" indent="-342900" algn="just">
              <a:buFont typeface="Arial" panose="020B0604020202020204" pitchFamily="34" charset="0"/>
              <a:buChar char="•"/>
            </a:pPr>
            <a:r>
              <a:rPr lang="en-US" sz="1600" kern="100" dirty="0">
                <a:latin typeface="Calibri" panose="020F0502020204030204" pitchFamily="34" charset="0"/>
                <a:cs typeface="Times New Roman" panose="02020603050405020304" pitchFamily="18" charset="0"/>
              </a:rPr>
              <a:t>Contemporary DENV1 genotype V viruses are descendant from viruses that have been circulating in Colombia over the last 15 years.</a:t>
            </a:r>
          </a:p>
          <a:p>
            <a:pPr marL="342900" indent="-342900" algn="just">
              <a:buFont typeface="Arial" panose="020B0604020202020204" pitchFamily="34" charset="0"/>
              <a:buChar char="•"/>
            </a:pPr>
            <a:r>
              <a:rPr lang="en-US" sz="1600" kern="100" dirty="0">
                <a:latin typeface="Calibri" panose="020F0502020204030204" pitchFamily="34" charset="0"/>
                <a:cs typeface="Times New Roman" panose="02020603050405020304" pitchFamily="18" charset="0"/>
              </a:rPr>
              <a:t>Co-circulation of multiple DENV1 genotype V clades in nearby geographic regions were observed.</a:t>
            </a:r>
          </a:p>
          <a:p>
            <a:pPr marL="342900" indent="-342900" algn="just">
              <a:buFont typeface="Arial" panose="020B0604020202020204" pitchFamily="34" charset="0"/>
              <a:buChar char="•"/>
            </a:pPr>
            <a:r>
              <a:rPr lang="en-US" sz="1600" kern="100" dirty="0">
                <a:latin typeface="Calibri" panose="020F0502020204030204" pitchFamily="34" charset="0"/>
                <a:cs typeface="Times New Roman" panose="02020603050405020304" pitchFamily="18" charset="0"/>
              </a:rPr>
              <a:t>Clade-specific mutations were found, some of which may have a role in immune evasion or pathogenesis. </a:t>
            </a:r>
          </a:p>
          <a:p>
            <a:pPr marL="342900" indent="-342900" algn="just">
              <a:buFont typeface="Arial" panose="020B0604020202020204" pitchFamily="34" charset="0"/>
              <a:buChar char="•"/>
            </a:pPr>
            <a:r>
              <a:rPr lang="en-US" sz="1600" kern="100" dirty="0">
                <a:latin typeface="Calibri" panose="020F0502020204030204" pitchFamily="34" charset="0"/>
                <a:cs typeface="Times New Roman" panose="02020603050405020304" pitchFamily="18" charset="0"/>
              </a:rPr>
              <a:t>Amplicon-based sequencing was a successful method to generate complete genomes in samples with high Ct values</a:t>
            </a:r>
          </a:p>
          <a:p>
            <a:pPr algn="just"/>
            <a:endParaRPr lang="en-US" sz="1400" kern="100" dirty="0">
              <a:latin typeface="Calibri" panose="020F0502020204030204" pitchFamily="34" charset="0"/>
              <a:cs typeface="Times New Roman" panose="02020603050405020304" pitchFamily="18" charset="0"/>
            </a:endParaRPr>
          </a:p>
        </p:txBody>
      </p:sp>
      <p:sp>
        <p:nvSpPr>
          <p:cNvPr id="18" name="TextBox 91">
            <a:extLst>
              <a:ext uri="{FF2B5EF4-FFF2-40B4-BE49-F238E27FC236}">
                <a16:creationId xmlns:a16="http://schemas.microsoft.com/office/drawing/2014/main" id="{3E431330-ABE7-37F0-B8AA-A146D7C84DD5}"/>
              </a:ext>
            </a:extLst>
          </p:cNvPr>
          <p:cNvSpPr txBox="1"/>
          <p:nvPr/>
        </p:nvSpPr>
        <p:spPr>
          <a:xfrm>
            <a:off x="24968126" y="12419995"/>
            <a:ext cx="7577130" cy="738664"/>
          </a:xfrm>
          <a:prstGeom prst="rect">
            <a:avLst/>
          </a:prstGeom>
          <a:noFill/>
        </p:spPr>
        <p:txBody>
          <a:bodyPr wrap="square" rtlCol="0">
            <a:spAutoFit/>
          </a:bodyPr>
          <a:lstStyle>
            <a:defPPr>
              <a:defRPr kern="1200"/>
            </a:defPPr>
          </a:lstStyle>
          <a:p>
            <a:pPr algn="just"/>
            <a:r>
              <a:rPr lang="en-US" sz="1400" b="1" kern="100" dirty="0">
                <a:latin typeface="Calibri" panose="020F0502020204030204" pitchFamily="34" charset="0"/>
                <a:cs typeface="Times New Roman" panose="02020603050405020304" pitchFamily="18" charset="0"/>
              </a:rPr>
              <a:t>Table 3</a:t>
            </a:r>
            <a:r>
              <a:rPr lang="en-US" sz="1400" kern="100" dirty="0">
                <a:latin typeface="Calibri" panose="020F0502020204030204" pitchFamily="34" charset="0"/>
                <a:cs typeface="Times New Roman" panose="02020603050405020304" pitchFamily="18" charset="0"/>
              </a:rPr>
              <a:t>. </a:t>
            </a:r>
            <a:r>
              <a:rPr lang="en-US" sz="1400" b="1" kern="100" dirty="0">
                <a:latin typeface="Calibri" panose="020F0502020204030204" pitchFamily="34" charset="0"/>
                <a:cs typeface="Times New Roman" panose="02020603050405020304" pitchFamily="18" charset="0"/>
              </a:rPr>
              <a:t>Positive selection analysis for DENV1 genotype V sequences from Colombia</a:t>
            </a:r>
            <a:r>
              <a:rPr lang="en-US" sz="1400" kern="100" dirty="0">
                <a:latin typeface="Calibri" panose="020F0502020204030204" pitchFamily="34" charset="0"/>
                <a:cs typeface="Times New Roman" panose="02020603050405020304" pitchFamily="18" charset="0"/>
              </a:rPr>
              <a:t>. Observed positions under positive selection in the envelope (n=300) and CDS (n=209) datasets. Selection analysis was implemented using models from </a:t>
            </a:r>
            <a:r>
              <a:rPr lang="en-US" sz="1400" kern="100" dirty="0" err="1">
                <a:latin typeface="Calibri" panose="020F0502020204030204" pitchFamily="34" charset="0"/>
                <a:cs typeface="Times New Roman" panose="02020603050405020304" pitchFamily="18" charset="0"/>
              </a:rPr>
              <a:t>HyPhy</a:t>
            </a:r>
            <a:r>
              <a:rPr lang="en-US" sz="1400" kern="100" dirty="0">
                <a:latin typeface="Calibri" panose="020F0502020204030204" pitchFamily="34" charset="0"/>
                <a:cs typeface="Times New Roman" panose="02020603050405020304" pitchFamily="18" charset="0"/>
              </a:rPr>
              <a:t>.</a:t>
            </a:r>
          </a:p>
        </p:txBody>
      </p:sp>
      <p:sp>
        <p:nvSpPr>
          <p:cNvPr id="19" name="TextBox 91">
            <a:extLst>
              <a:ext uri="{FF2B5EF4-FFF2-40B4-BE49-F238E27FC236}">
                <a16:creationId xmlns:a16="http://schemas.microsoft.com/office/drawing/2014/main" id="{1A96ACAC-58AA-1066-9243-C615C8D8BDA6}"/>
              </a:ext>
            </a:extLst>
          </p:cNvPr>
          <p:cNvSpPr txBox="1"/>
          <p:nvPr/>
        </p:nvSpPr>
        <p:spPr>
          <a:xfrm>
            <a:off x="8618625" y="12391446"/>
            <a:ext cx="7652078" cy="646331"/>
          </a:xfrm>
          <a:prstGeom prst="rect">
            <a:avLst/>
          </a:prstGeom>
          <a:noFill/>
        </p:spPr>
        <p:txBody>
          <a:bodyPr wrap="square" rtlCol="0">
            <a:spAutoFit/>
          </a:bodyPr>
          <a:lstStyle>
            <a:defPPr>
              <a:defRPr kern="1200"/>
            </a:defPPr>
          </a:lstStyle>
          <a:p>
            <a:pPr algn="just"/>
            <a:r>
              <a:rPr lang="en-US" sz="1800" b="1" u="sng" kern="100" dirty="0">
                <a:latin typeface="Calibri" panose="020F0502020204030204" pitchFamily="34" charset="0"/>
                <a:cs typeface="Times New Roman" panose="02020603050405020304" pitchFamily="18" charset="0"/>
              </a:rPr>
              <a:t>Phylogenetic analysis reveals unique regional clades of DENV1 Genotype V. </a:t>
            </a:r>
            <a:r>
              <a:rPr lang="en-US" sz="1800" kern="100" dirty="0">
                <a:latin typeface="Calibri" panose="020F0502020204030204" pitchFamily="34" charset="0"/>
                <a:cs typeface="Times New Roman" panose="02020603050405020304" pitchFamily="18" charset="0"/>
              </a:rPr>
              <a:t>space for add more information if needed</a:t>
            </a:r>
          </a:p>
        </p:txBody>
      </p:sp>
      <p:sp>
        <p:nvSpPr>
          <p:cNvPr id="20" name="TextBox 91">
            <a:extLst>
              <a:ext uri="{FF2B5EF4-FFF2-40B4-BE49-F238E27FC236}">
                <a16:creationId xmlns:a16="http://schemas.microsoft.com/office/drawing/2014/main" id="{542F6A0E-7812-AF79-B6B5-BC79E4FBC7A2}"/>
              </a:ext>
            </a:extLst>
          </p:cNvPr>
          <p:cNvSpPr txBox="1"/>
          <p:nvPr/>
        </p:nvSpPr>
        <p:spPr>
          <a:xfrm>
            <a:off x="16930884" y="5075035"/>
            <a:ext cx="7652078" cy="646331"/>
          </a:xfrm>
          <a:prstGeom prst="rect">
            <a:avLst/>
          </a:prstGeom>
          <a:noFill/>
        </p:spPr>
        <p:txBody>
          <a:bodyPr wrap="square" lIns="91440" tIns="45720" rIns="91440" bIns="45720" rtlCol="0" anchor="t">
            <a:spAutoFit/>
          </a:bodyPr>
          <a:lstStyle>
            <a:defPPr>
              <a:defRPr kern="1200"/>
            </a:defPPr>
          </a:lstStyle>
          <a:p>
            <a:pPr algn="just"/>
            <a:r>
              <a:rPr lang="en-US" sz="1800" b="1" u="sng" kern="100" dirty="0">
                <a:latin typeface="Calibri"/>
                <a:cs typeface="Times New Roman"/>
              </a:rPr>
              <a:t>Phylogeographic analyses reveal persistence, evolution, and local transmission of DENV1 clades in western Colombia. </a:t>
            </a:r>
            <a:endParaRPr lang="en-US" dirty="0"/>
          </a:p>
        </p:txBody>
      </p:sp>
      <p:sp>
        <p:nvSpPr>
          <p:cNvPr id="25" name="TextBox 91">
            <a:extLst>
              <a:ext uri="{FF2B5EF4-FFF2-40B4-BE49-F238E27FC236}">
                <a16:creationId xmlns:a16="http://schemas.microsoft.com/office/drawing/2014/main" id="{082BB563-BAC5-56FA-B257-E3DB07F5944C}"/>
              </a:ext>
            </a:extLst>
          </p:cNvPr>
          <p:cNvSpPr txBox="1"/>
          <p:nvPr/>
        </p:nvSpPr>
        <p:spPr>
          <a:xfrm>
            <a:off x="24930652" y="4681147"/>
            <a:ext cx="7652078" cy="369332"/>
          </a:xfrm>
          <a:prstGeom prst="rect">
            <a:avLst/>
          </a:prstGeom>
          <a:noFill/>
        </p:spPr>
        <p:txBody>
          <a:bodyPr wrap="square" lIns="91440" tIns="45720" rIns="91440" bIns="45720" rtlCol="0" anchor="t">
            <a:spAutoFit/>
          </a:bodyPr>
          <a:lstStyle>
            <a:defPPr>
              <a:defRPr kern="1200"/>
            </a:defPPr>
          </a:lstStyle>
          <a:p>
            <a:pPr algn="just"/>
            <a:r>
              <a:rPr lang="en-US" sz="1800" b="1" u="sng" kern="100" dirty="0">
                <a:latin typeface="Calibri"/>
                <a:cs typeface="Times New Roman"/>
              </a:rPr>
              <a:t>Clade-specific amino acid substitutions occurred across the genome</a:t>
            </a:r>
            <a:r>
              <a:rPr lang="en-US" sz="1800" b="1" kern="100" dirty="0">
                <a:latin typeface="Calibri"/>
                <a:cs typeface="Times New Roman"/>
              </a:rPr>
              <a:t>. </a:t>
            </a:r>
            <a:endParaRPr lang="en-US" dirty="0"/>
          </a:p>
        </p:txBody>
      </p:sp>
      <p:sp>
        <p:nvSpPr>
          <p:cNvPr id="30" name="TextBox 91">
            <a:extLst>
              <a:ext uri="{FF2B5EF4-FFF2-40B4-BE49-F238E27FC236}">
                <a16:creationId xmlns:a16="http://schemas.microsoft.com/office/drawing/2014/main" id="{D8563439-5D5E-A2B1-B1A6-C1306DAB103F}"/>
              </a:ext>
            </a:extLst>
          </p:cNvPr>
          <p:cNvSpPr txBox="1"/>
          <p:nvPr/>
        </p:nvSpPr>
        <p:spPr>
          <a:xfrm>
            <a:off x="25038241" y="19673278"/>
            <a:ext cx="6999352" cy="1877437"/>
          </a:xfrm>
          <a:prstGeom prst="rect">
            <a:avLst/>
          </a:prstGeom>
          <a:noFill/>
        </p:spPr>
        <p:txBody>
          <a:bodyPr wrap="square" rtlCol="0">
            <a:spAutoFit/>
          </a:bodyPr>
          <a:lstStyle>
            <a:defPPr>
              <a:defRPr kern="1200"/>
            </a:defPPr>
          </a:lstStyle>
          <a:p>
            <a:pPr algn="just"/>
            <a:r>
              <a:rPr lang="en-US" sz="1400" kern="100" dirty="0">
                <a:latin typeface="Calibri" panose="020F0502020204030204" pitchFamily="34" charset="0"/>
                <a:cs typeface="Times New Roman" panose="02020603050405020304" pitchFamily="18" charset="0"/>
              </a:rPr>
              <a:t>We thank Dr. Daniel Espinoza for logistical support.</a:t>
            </a:r>
            <a:endParaRPr lang="es-CO" sz="1400" kern="100" dirty="0">
              <a:latin typeface="Calibri" panose="020F0502020204030204" pitchFamily="34" charset="0"/>
              <a:cs typeface="Times New Roman" panose="02020603050405020304" pitchFamily="18" charset="0"/>
            </a:endParaRPr>
          </a:p>
          <a:p>
            <a:pPr algn="just"/>
            <a:r>
              <a:rPr lang="en-US" sz="1800" b="1" dirty="0">
                <a:solidFill>
                  <a:schemeClr val="tx1">
                    <a:lumMod val="75000"/>
                    <a:lumOff val="25000"/>
                  </a:schemeClr>
                </a:solidFill>
                <a:latin typeface="Montserrat Extra Bold" panose="00000900000000000000" pitchFamily="50" charset="0"/>
              </a:rPr>
              <a:t>Funding </a:t>
            </a:r>
          </a:p>
          <a:p>
            <a:pPr algn="just"/>
            <a:r>
              <a:rPr lang="en-US" sz="1400" kern="100" dirty="0">
                <a:latin typeface="Calibri" panose="020F0502020204030204" pitchFamily="34" charset="0"/>
                <a:cs typeface="Times New Roman" panose="02020603050405020304" pitchFamily="18" charset="0"/>
              </a:rPr>
              <a:t>JA and DR received funding support from Minciencias project: 799784467706.</a:t>
            </a:r>
          </a:p>
          <a:p>
            <a:pPr algn="just"/>
            <a:r>
              <a:rPr lang="en-US" sz="1400" kern="100" dirty="0">
                <a:latin typeface="Calibri" panose="020F0502020204030204" pitchFamily="34" charset="0"/>
                <a:cs typeface="Times New Roman" panose="02020603050405020304" pitchFamily="18" charset="0"/>
              </a:rPr>
              <a:t>TF received funding support from The National GEM Consortium and Emory University’s Centennial fellowship. </a:t>
            </a:r>
          </a:p>
          <a:p>
            <a:pPr algn="just"/>
            <a:r>
              <a:rPr lang="en-US" sz="1400" kern="100" dirty="0">
                <a:latin typeface="Calibri" panose="020F0502020204030204" pitchFamily="34" charset="0"/>
                <a:cs typeface="Times New Roman" panose="02020603050405020304" pitchFamily="18" charset="0"/>
              </a:rPr>
              <a:t>DR received funding from Fulbright-Minciencias Graduate Scholarship.</a:t>
            </a:r>
          </a:p>
          <a:p>
            <a:pPr algn="just"/>
            <a:r>
              <a:rPr lang="en-US" sz="1400" kern="100" dirty="0">
                <a:latin typeface="Calibri" panose="020F0502020204030204" pitchFamily="34" charset="0"/>
                <a:cs typeface="Times New Roman" panose="02020603050405020304" pitchFamily="18" charset="0"/>
              </a:rPr>
              <a:t>BG a d DL received founding from UCEVA project: PI-1300-50.2-2022-09. </a:t>
            </a:r>
          </a:p>
          <a:p>
            <a:pPr algn="just"/>
            <a:endParaRPr lang="en-US" sz="1400" kern="100" dirty="0">
              <a:latin typeface="Calibri" panose="020F0502020204030204" pitchFamily="34" charset="0"/>
              <a:cs typeface="Times New Roman" panose="02020603050405020304" pitchFamily="18" charset="0"/>
            </a:endParaRPr>
          </a:p>
        </p:txBody>
      </p:sp>
      <p:pic>
        <p:nvPicPr>
          <p:cNvPr id="24" name="Picture 23" descr="A screenshot of a computer screen&#10;&#10;Description automatically generated">
            <a:extLst>
              <a:ext uri="{FF2B5EF4-FFF2-40B4-BE49-F238E27FC236}">
                <a16:creationId xmlns:a16="http://schemas.microsoft.com/office/drawing/2014/main" id="{9712578C-7D1C-DCF9-DF6C-F24E648CBE39}"/>
              </a:ext>
            </a:extLst>
          </p:cNvPr>
          <p:cNvPicPr>
            <a:picLocks noChangeAspect="1"/>
          </p:cNvPicPr>
          <p:nvPr/>
        </p:nvPicPr>
        <p:blipFill rotWithShape="1">
          <a:blip r:embed="rId9"/>
          <a:srcRect l="74" t="6924" r="-440" b="-6457"/>
          <a:stretch/>
        </p:blipFill>
        <p:spPr>
          <a:xfrm>
            <a:off x="8421000" y="4755146"/>
            <a:ext cx="8000875" cy="6186919"/>
          </a:xfrm>
          <a:prstGeom prst="rect">
            <a:avLst/>
          </a:prstGeom>
        </p:spPr>
      </p:pic>
      <p:sp>
        <p:nvSpPr>
          <p:cNvPr id="5" name="TextBox 4">
            <a:extLst>
              <a:ext uri="{FF2B5EF4-FFF2-40B4-BE49-F238E27FC236}">
                <a16:creationId xmlns:a16="http://schemas.microsoft.com/office/drawing/2014/main" id="{EA58AB30-135E-BFCE-E6EE-0940BA1323D1}"/>
              </a:ext>
            </a:extLst>
          </p:cNvPr>
          <p:cNvSpPr txBox="1"/>
          <p:nvPr/>
        </p:nvSpPr>
        <p:spPr>
          <a:xfrm>
            <a:off x="24968126" y="10172853"/>
            <a:ext cx="83314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u="sng" dirty="0">
                <a:latin typeface="Calibri"/>
              </a:rPr>
              <a:t>Position 1068 in the B-ladder domain of NS1 is under positive selection</a:t>
            </a:r>
          </a:p>
        </p:txBody>
      </p:sp>
      <p:sp>
        <p:nvSpPr>
          <p:cNvPr id="11" name="TextBox 10">
            <a:extLst>
              <a:ext uri="{FF2B5EF4-FFF2-40B4-BE49-F238E27FC236}">
                <a16:creationId xmlns:a16="http://schemas.microsoft.com/office/drawing/2014/main" id="{4D57D253-EA42-E5C4-BE53-2D5280E063DF}"/>
              </a:ext>
            </a:extLst>
          </p:cNvPr>
          <p:cNvSpPr txBox="1"/>
          <p:nvPr/>
        </p:nvSpPr>
        <p:spPr>
          <a:xfrm>
            <a:off x="392549" y="11301177"/>
            <a:ext cx="726528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800" dirty="0">
                <a:latin typeface="Calibri"/>
                <a:cs typeface="Calibri"/>
              </a:rPr>
              <a:t>DENV is endemic to tropical and subtropical areas within South America, especially in Colombia. Recent studies </a:t>
            </a:r>
            <a:r>
              <a:rPr lang="en-US" sz="1800" dirty="0">
                <a:latin typeface="Calibri"/>
                <a:ea typeface="+mn-lt"/>
                <a:cs typeface="Calibri"/>
              </a:rPr>
              <a:t>have identified several factors that influence DENV circulation and diversity in Colombia, including the introduction of new DENV lineages and clades from neighboring countries, ongoing co-circulation of multiple serotypes, and in-situ evolution.</a:t>
            </a:r>
            <a:r>
              <a:rPr lang="en-US" sz="1800" dirty="0">
                <a:latin typeface="Calibri"/>
                <a:cs typeface="Calibri"/>
              </a:rPr>
              <a:t> However, the epidemiological and phylogeographic distribution of DENV in Colombia is unclear especially in the western regions of Colombia, where large outbreaks have occurred.</a:t>
            </a:r>
            <a:endParaRPr lang="en-US">
              <a:latin typeface="Arial"/>
              <a:cs typeface="Arial"/>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a:cs typeface="Calibri"/>
              </a:rPr>
              <a:t>Here, we investigate the origin, genetic diversity, and spatiotemporal dispersion of DENV1 genotype V in two departments that had different disease burdens during the most recent outbreak in 2019. </a:t>
            </a:r>
            <a:endParaRPr lang="en-US" sz="6200" dirty="0"/>
          </a:p>
          <a:p>
            <a:pPr algn="just"/>
            <a:endParaRPr lang="en-US" sz="1800" dirty="0">
              <a:latin typeface="Calibri"/>
              <a:cs typeface="Calibri"/>
            </a:endParaRPr>
          </a:p>
        </p:txBody>
      </p:sp>
      <p:sp>
        <p:nvSpPr>
          <p:cNvPr id="31" name="TextBox 15">
            <a:extLst>
              <a:ext uri="{FF2B5EF4-FFF2-40B4-BE49-F238E27FC236}">
                <a16:creationId xmlns:a16="http://schemas.microsoft.com/office/drawing/2014/main" id="{E7857961-2C58-31FB-581C-45390AA9A085}"/>
              </a:ext>
            </a:extLst>
          </p:cNvPr>
          <p:cNvSpPr txBox="1"/>
          <p:nvPr/>
        </p:nvSpPr>
        <p:spPr>
          <a:xfrm>
            <a:off x="8469652" y="10777957"/>
            <a:ext cx="7837874" cy="523220"/>
          </a:xfrm>
          <a:prstGeom prst="rect">
            <a:avLst/>
          </a:prstGeom>
          <a:noFill/>
        </p:spPr>
        <p:txBody>
          <a:bodyPr wrap="square" rtlCol="0">
            <a:spAutoFit/>
          </a:bodyPr>
          <a:lstStyle/>
          <a:p>
            <a:r>
              <a:rPr lang="en-US"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Figure </a:t>
            </a:r>
            <a:r>
              <a:rPr lang="en-US" sz="1400" b="1"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3</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Amplicon-based sequencing approach. (A) Steps used to create custom primers for multiplex amplicon sequencing of DENV1 genotype V in this study. (B) Laboratory and analysis workflow. </a:t>
            </a:r>
            <a:endParaRPr lang="en-US" sz="1400" dirty="0">
              <a:latin typeface="Montserrat Light" panose="00000400000000000000" pitchFamily="50" charset="0"/>
              <a:cs typeface="Arial" pitchFamily="34" charset="0"/>
            </a:endParaRPr>
          </a:p>
        </p:txBody>
      </p:sp>
      <p:sp>
        <p:nvSpPr>
          <p:cNvPr id="32" name="TextBox 91">
            <a:extLst>
              <a:ext uri="{FF2B5EF4-FFF2-40B4-BE49-F238E27FC236}">
                <a16:creationId xmlns:a16="http://schemas.microsoft.com/office/drawing/2014/main" id="{C2F04784-A27A-4D8B-1CBD-E6D64D9C5537}"/>
              </a:ext>
            </a:extLst>
          </p:cNvPr>
          <p:cNvSpPr txBox="1"/>
          <p:nvPr/>
        </p:nvSpPr>
        <p:spPr>
          <a:xfrm>
            <a:off x="24888087" y="17062187"/>
            <a:ext cx="7487514" cy="1938992"/>
          </a:xfrm>
          <a:prstGeom prst="rect">
            <a:avLst/>
          </a:prstGeom>
          <a:noFill/>
        </p:spPr>
        <p:txBody>
          <a:bodyPr wrap="square" rtlCol="0">
            <a:spAutoFit/>
          </a:bodyPr>
          <a:lstStyle>
            <a:defPPr>
              <a:defRPr kern="1200"/>
            </a:defPPr>
          </a:lstStyle>
          <a:p>
            <a:pPr marL="342900" indent="-342900" algn="just">
              <a:buFont typeface="+mj-lt"/>
              <a:buAutoNum type="arabicPeriod"/>
            </a:pPr>
            <a:r>
              <a:rPr lang="en-US" sz="1200" kern="100" dirty="0">
                <a:latin typeface="Calibri" panose="020F0502020204030204" pitchFamily="34" charset="0"/>
                <a:cs typeface="Times New Roman" panose="02020603050405020304" pitchFamily="18" charset="0"/>
              </a:rPr>
              <a:t>Muñoz, E., et al., Spatiotemporal dynamics of dengue in Colombia in relation to the combined effects of local climate and ENSO. Acta </a:t>
            </a:r>
            <a:r>
              <a:rPr lang="en-US" sz="1200" kern="100" dirty="0" err="1">
                <a:latin typeface="Calibri" panose="020F0502020204030204" pitchFamily="34" charset="0"/>
                <a:cs typeface="Times New Roman" panose="02020603050405020304" pitchFamily="18" charset="0"/>
              </a:rPr>
              <a:t>Tropica</a:t>
            </a:r>
            <a:r>
              <a:rPr lang="en-US" sz="1200" kern="100" dirty="0">
                <a:latin typeface="Calibri" panose="020F0502020204030204" pitchFamily="34" charset="0"/>
                <a:cs typeface="Times New Roman" panose="02020603050405020304" pitchFamily="18" charset="0"/>
              </a:rPr>
              <a:t>, 2021. 224: p. 106136.</a:t>
            </a:r>
          </a:p>
          <a:p>
            <a:pPr marL="342900" indent="-342900" algn="just">
              <a:buFont typeface="+mj-lt"/>
              <a:buAutoNum type="arabicPeriod"/>
            </a:pPr>
            <a:r>
              <a:rPr lang="en-US" sz="1200" kern="100" dirty="0">
                <a:latin typeface="Calibri" panose="020F0502020204030204" pitchFamily="34" charset="0"/>
                <a:cs typeface="Times New Roman" panose="02020603050405020304" pitchFamily="18" charset="0"/>
              </a:rPr>
              <a:t>Salvo, M.A., et al., Tracking dengue virus type 1 genetic diversity during lineage replacement in an hyperendemic area in Colombia. </a:t>
            </a:r>
            <a:r>
              <a:rPr lang="en-US" sz="1200" kern="100" dirty="0" err="1">
                <a:latin typeface="Calibri" panose="020F0502020204030204" pitchFamily="34" charset="0"/>
                <a:cs typeface="Times New Roman" panose="02020603050405020304" pitchFamily="18" charset="0"/>
              </a:rPr>
              <a:t>Plos</a:t>
            </a:r>
            <a:r>
              <a:rPr lang="en-US" sz="1200" kern="100" dirty="0">
                <a:latin typeface="Calibri" panose="020F0502020204030204" pitchFamily="34" charset="0"/>
                <a:cs typeface="Times New Roman" panose="02020603050405020304" pitchFamily="18" charset="0"/>
              </a:rPr>
              <a:t> one, 2019. 14(3): p. e0212947.</a:t>
            </a:r>
          </a:p>
          <a:p>
            <a:pPr marL="342900" indent="-342900" algn="just">
              <a:buFont typeface="+mj-lt"/>
              <a:buAutoNum type="arabicPeriod"/>
            </a:pPr>
            <a:r>
              <a:rPr lang="en-US" sz="1200" kern="100" dirty="0" err="1">
                <a:latin typeface="Calibri" panose="020F0502020204030204" pitchFamily="34" charset="0"/>
                <a:cs typeface="Times New Roman" panose="02020603050405020304" pitchFamily="18" charset="0"/>
              </a:rPr>
              <a:t>Laiton</a:t>
            </a:r>
            <a:r>
              <a:rPr lang="en-US" sz="1200" kern="100" dirty="0">
                <a:latin typeface="Calibri" panose="020F0502020204030204" pitchFamily="34" charset="0"/>
                <a:cs typeface="Times New Roman" panose="02020603050405020304" pitchFamily="18" charset="0"/>
              </a:rPr>
              <a:t>-Donato, K., et al., Molecular characterization of dengue virus reveals regional diversification of serotype 2 in Colombia. Virology journal, 2019. 16: p. 1-7.</a:t>
            </a:r>
          </a:p>
          <a:p>
            <a:pPr marL="342900" indent="-342900" algn="just">
              <a:buFont typeface="+mj-lt"/>
              <a:buAutoNum type="arabicPeriod"/>
            </a:pPr>
            <a:r>
              <a:rPr lang="en-US" sz="1200" kern="100" dirty="0">
                <a:latin typeface="Calibri" panose="020F0502020204030204" pitchFamily="34" charset="0"/>
                <a:cs typeface="Times New Roman" panose="02020603050405020304" pitchFamily="18" charset="0"/>
              </a:rPr>
              <a:t>Carrillo-Hernandez, M.Y., et al., Phylogenetic and evolutionary analysis of dengue virus serotypes circulating at the Colombian–Venezuelan border during 2015–2016 and 2018–2019. </a:t>
            </a:r>
            <a:r>
              <a:rPr lang="en-US" sz="1200" kern="100" dirty="0" err="1">
                <a:latin typeface="Calibri" panose="020F0502020204030204" pitchFamily="34" charset="0"/>
                <a:cs typeface="Times New Roman" panose="02020603050405020304" pitchFamily="18" charset="0"/>
              </a:rPr>
              <a:t>PLoS</a:t>
            </a:r>
            <a:r>
              <a:rPr lang="en-US" sz="1200" kern="100" dirty="0">
                <a:latin typeface="Calibri" panose="020F0502020204030204" pitchFamily="34" charset="0"/>
                <a:cs typeface="Times New Roman" panose="02020603050405020304" pitchFamily="18" charset="0"/>
              </a:rPr>
              <a:t> One, 2021. 16(5): p. e0252379.</a:t>
            </a:r>
          </a:p>
          <a:p>
            <a:pPr marL="342900" indent="-342900" algn="just">
              <a:buFont typeface="+mj-lt"/>
              <a:buAutoNum type="arabicPeriod"/>
            </a:pPr>
            <a:r>
              <a:rPr lang="en-US" sz="1200" kern="100" dirty="0">
                <a:latin typeface="Calibri" panose="020F0502020204030204" pitchFamily="34" charset="0"/>
                <a:cs typeface="Times New Roman" panose="02020603050405020304" pitchFamily="18" charset="0"/>
              </a:rPr>
              <a:t>Jiménez-Silva, C.L., et al., Evolutionary history and </a:t>
            </a:r>
            <a:r>
              <a:rPr lang="en-US" sz="1200" kern="100" dirty="0" err="1">
                <a:latin typeface="Calibri" panose="020F0502020204030204" pitchFamily="34" charset="0"/>
                <a:cs typeface="Times New Roman" panose="02020603050405020304" pitchFamily="18" charset="0"/>
              </a:rPr>
              <a:t>spatio</a:t>
            </a:r>
            <a:r>
              <a:rPr lang="en-US" sz="1200" kern="100" dirty="0">
                <a:latin typeface="Calibri" panose="020F0502020204030204" pitchFamily="34" charset="0"/>
                <a:cs typeface="Times New Roman" panose="02020603050405020304" pitchFamily="18" charset="0"/>
              </a:rPr>
              <a:t>-temporal dynamics of dengue virus serotypes in an endemic region of Colombia. </a:t>
            </a:r>
            <a:r>
              <a:rPr lang="en-US" sz="1200" kern="100" dirty="0" err="1">
                <a:latin typeface="Calibri" panose="020F0502020204030204" pitchFamily="34" charset="0"/>
                <a:cs typeface="Times New Roman" panose="02020603050405020304" pitchFamily="18" charset="0"/>
              </a:rPr>
              <a:t>PloS</a:t>
            </a:r>
            <a:r>
              <a:rPr lang="en-US" sz="1200" kern="100" dirty="0">
                <a:latin typeface="Calibri" panose="020F0502020204030204" pitchFamily="34" charset="0"/>
                <a:cs typeface="Times New Roman" panose="02020603050405020304" pitchFamily="18" charset="0"/>
              </a:rPr>
              <a:t> one, 2018. 13(8): p. e0203090.</a:t>
            </a:r>
          </a:p>
        </p:txBody>
      </p:sp>
      <p:pic>
        <p:nvPicPr>
          <p:cNvPr id="33" name="Imagen 32">
            <a:extLst>
              <a:ext uri="{FF2B5EF4-FFF2-40B4-BE49-F238E27FC236}">
                <a16:creationId xmlns:a16="http://schemas.microsoft.com/office/drawing/2014/main" id="{7D4AAD3D-12C7-15A7-1D39-BD6D9F9EC430}"/>
              </a:ext>
            </a:extLst>
          </p:cNvPr>
          <p:cNvPicPr>
            <a:picLocks noChangeAspect="1"/>
          </p:cNvPicPr>
          <p:nvPr/>
        </p:nvPicPr>
        <p:blipFill>
          <a:blip r:embed="rId10"/>
          <a:stretch>
            <a:fillRect/>
          </a:stretch>
        </p:blipFill>
        <p:spPr>
          <a:xfrm>
            <a:off x="25957230" y="10701364"/>
            <a:ext cx="4896496" cy="1694410"/>
          </a:xfrm>
          <a:prstGeom prst="rect">
            <a:avLst/>
          </a:prstGeom>
        </p:spPr>
      </p:pic>
      <p:pic>
        <p:nvPicPr>
          <p:cNvPr id="17" name="Imagen 16">
            <a:extLst>
              <a:ext uri="{FF2B5EF4-FFF2-40B4-BE49-F238E27FC236}">
                <a16:creationId xmlns:a16="http://schemas.microsoft.com/office/drawing/2014/main" id="{354A69F6-905F-B004-BC21-AC06CEBB5502}"/>
              </a:ext>
            </a:extLst>
          </p:cNvPr>
          <p:cNvPicPr>
            <a:picLocks noChangeAspect="1"/>
          </p:cNvPicPr>
          <p:nvPr/>
        </p:nvPicPr>
        <p:blipFill>
          <a:blip r:embed="rId11"/>
          <a:stretch>
            <a:fillRect/>
          </a:stretch>
        </p:blipFill>
        <p:spPr>
          <a:xfrm>
            <a:off x="24847810" y="5199721"/>
            <a:ext cx="7842026" cy="3926250"/>
          </a:xfrm>
          <a:prstGeom prst="rect">
            <a:avLst/>
          </a:prstGeom>
        </p:spPr>
      </p:pic>
      <p:pic>
        <p:nvPicPr>
          <p:cNvPr id="35" name="Picture 2" descr="A screenshot of a computer&#10;&#10;Description automatically generated">
            <a:extLst>
              <a:ext uri="{FF2B5EF4-FFF2-40B4-BE49-F238E27FC236}">
                <a16:creationId xmlns:a16="http://schemas.microsoft.com/office/drawing/2014/main" id="{03BDEBFF-EE54-8ECC-8F81-12A15F7D84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72504" y="12923167"/>
            <a:ext cx="3211429" cy="837861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91">
            <a:extLst>
              <a:ext uri="{FF2B5EF4-FFF2-40B4-BE49-F238E27FC236}">
                <a16:creationId xmlns:a16="http://schemas.microsoft.com/office/drawing/2014/main" id="{234B3E93-49A1-8611-9528-E30ED8C8DA04}"/>
              </a:ext>
            </a:extLst>
          </p:cNvPr>
          <p:cNvSpPr txBox="1"/>
          <p:nvPr/>
        </p:nvSpPr>
        <p:spPr>
          <a:xfrm>
            <a:off x="20562223" y="18796115"/>
            <a:ext cx="3994384" cy="2031325"/>
          </a:xfrm>
          <a:prstGeom prst="rect">
            <a:avLst/>
          </a:prstGeom>
          <a:noFill/>
        </p:spPr>
        <p:txBody>
          <a:bodyPr wrap="square" rtlCol="0">
            <a:spAutoFit/>
          </a:bodyPr>
          <a:lstStyle>
            <a:defPPr>
              <a:defRPr kern="1200"/>
            </a:defPPr>
          </a:lstStyle>
          <a:p>
            <a:pPr algn="just"/>
            <a:r>
              <a:rPr lang="en-US" sz="1400" b="1" kern="100" dirty="0">
                <a:latin typeface="Calibri" panose="020F0502020204030204" pitchFamily="34" charset="0"/>
                <a:cs typeface="Times New Roman" panose="02020603050405020304" pitchFamily="18" charset="0"/>
              </a:rPr>
              <a:t>Figure 6. </a:t>
            </a:r>
            <a:r>
              <a:rPr lang="en-US" sz="1400" b="1" kern="100" dirty="0" err="1">
                <a:latin typeface="Calibri" panose="020F0502020204030204" pitchFamily="34" charset="0"/>
                <a:cs typeface="Times New Roman" panose="02020603050405020304" pitchFamily="18" charset="0"/>
              </a:rPr>
              <a:t>ime</a:t>
            </a:r>
            <a:r>
              <a:rPr lang="en-US" sz="1400" b="1" kern="100" dirty="0">
                <a:latin typeface="Calibri" panose="020F0502020204030204" pitchFamily="34" charset="0"/>
                <a:cs typeface="Times New Roman" panose="02020603050405020304" pitchFamily="18" charset="0"/>
              </a:rPr>
              <a:t>-scaled Maximum clade credibility (MCC) tree of 209 full-length DENV1 genotype V CDS sequences, including 24 newly-generated sequences. Sequences highlighted in red were identified in this study, while other sequences were obtained from GenBank. Branch colors are based on the location of the isolated virus samples and inferred probable posterior location of its ancestors. </a:t>
            </a:r>
            <a:endParaRPr lang="en-US" sz="1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01602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C668300AFC5C45958DFEF0F863C1C4" ma:contentTypeVersion="18" ma:contentTypeDescription="Create a new document." ma:contentTypeScope="" ma:versionID="d946359b21fbd6d2a30cccc4ca82761e">
  <xsd:schema xmlns:xsd="http://www.w3.org/2001/XMLSchema" xmlns:xs="http://www.w3.org/2001/XMLSchema" xmlns:p="http://schemas.microsoft.com/office/2006/metadata/properties" xmlns:ns2="1dcf745b-a502-4e2f-b3b0-cb75225f8175" xmlns:ns3="399fdee1-711f-447b-aa81-4af469c55bf9" targetNamespace="http://schemas.microsoft.com/office/2006/metadata/properties" ma:root="true" ma:fieldsID="bc68ac94d8063e3aaff6062d46b4dbce" ns2:_="" ns3:_="">
    <xsd:import namespace="1dcf745b-a502-4e2f-b3b0-cb75225f8175"/>
    <xsd:import namespace="399fdee1-711f-447b-aa81-4af469c55b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cf745b-a502-4e2f-b3b0-cb75225f8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9fdee1-711f-447b-aa81-4af469c55b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ea567f-202d-4f96-ae01-e310c7d7e926}" ma:internalName="TaxCatchAll" ma:showField="CatchAllData" ma:web="399fdee1-711f-447b-aa81-4af469c55b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cf745b-a502-4e2f-b3b0-cb75225f8175">
      <Terms xmlns="http://schemas.microsoft.com/office/infopath/2007/PartnerControls"/>
    </lcf76f155ced4ddcb4097134ff3c332f>
    <TaxCatchAll xmlns="399fdee1-711f-447b-aa81-4af469c55bf9" xsi:nil="true"/>
    <SharedWithUsers xmlns="399fdee1-711f-447b-aa81-4af469c55bf9">
      <UserInfo>
        <DisplayName>Ferrell, Tyshawn</DisplayName>
        <AccountId>58</AccountId>
        <AccountType/>
      </UserInfo>
    </SharedWithUsers>
  </documentManagement>
</p:properties>
</file>

<file path=customXml/itemProps1.xml><?xml version="1.0" encoding="utf-8"?>
<ds:datastoreItem xmlns:ds="http://schemas.openxmlformats.org/officeDocument/2006/customXml" ds:itemID="{BCA2C9CE-27D1-45E2-A34F-62A11009C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cf745b-a502-4e2f-b3b0-cb75225f8175"/>
    <ds:schemaRef ds:uri="399fdee1-711f-447b-aa81-4af469c55b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58A95B-4D58-4E73-A57B-9189D2ED97CF}">
  <ds:schemaRefs>
    <ds:schemaRef ds:uri="http://schemas.microsoft.com/sharepoint/v3/contenttype/forms"/>
  </ds:schemaRefs>
</ds:datastoreItem>
</file>

<file path=customXml/itemProps3.xml><?xml version="1.0" encoding="utf-8"?>
<ds:datastoreItem xmlns:ds="http://schemas.openxmlformats.org/officeDocument/2006/customXml" ds:itemID="{1069298B-E1AA-48CC-84CD-0149A285C06A}">
  <ds:schemaRefs>
    <ds:schemaRef ds:uri="1dcf745b-a502-4e2f-b3b0-cb75225f8175"/>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399fdee1-711f-447b-aa81-4af469c55bf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4339</TotalTime>
  <Words>1244</Words>
  <Application>Microsoft Office PowerPoint</Application>
  <PresentationFormat>Custom</PresentationFormat>
  <Paragraphs>43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Rojas Gallardo, Diana Marcela</cp:lastModifiedBy>
  <cp:revision>54</cp:revision>
  <dcterms:modified xsi:type="dcterms:W3CDTF">2024-06-13T00:48:28Z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0x0101006BC668300AFC5C45958DFEF0F863C1C4</vt:lpwstr>
  </property>
  <property fmtid="{D5CDD505-2E9C-101B-9397-08002B2CF9AE}" pid="3" name="MediaServiceImageTags">
    <vt:lpwstr/>
  </property>
</Properties>
</file>